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34"/>
  </p:notesMasterIdLst>
  <p:sldIdLst>
    <p:sldId id="256" r:id="rId5"/>
    <p:sldId id="257" r:id="rId6"/>
    <p:sldId id="288" r:id="rId7"/>
    <p:sldId id="258" r:id="rId8"/>
    <p:sldId id="259" r:id="rId9"/>
    <p:sldId id="283" r:id="rId10"/>
    <p:sldId id="260" r:id="rId11"/>
    <p:sldId id="261" r:id="rId12"/>
    <p:sldId id="262" r:id="rId13"/>
    <p:sldId id="263" r:id="rId14"/>
    <p:sldId id="264" r:id="rId15"/>
    <p:sldId id="28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8" r:id="rId29"/>
    <p:sldId id="279" r:id="rId30"/>
    <p:sldId id="280" r:id="rId31"/>
    <p:sldId id="281" r:id="rId32"/>
    <p:sldId id="282" r:id="rId33"/>
  </p:sldIdLst>
  <p:sldSz cx="18288000" cy="10287000"/>
  <p:notesSz cx="6858000" cy="9144000"/>
  <p:embeddedFontLst>
    <p:embeddedFont>
      <p:font typeface="Grown" panose="02000500000000000000" charset="0"/>
      <p:regular r:id="rId35"/>
    </p:embeddedFont>
    <p:embeddedFont>
      <p:font typeface="KG Primary Penmanship" panose="020B0604020202020204" charset="0"/>
      <p:regular r:id="rId36"/>
    </p:embeddedFont>
    <p:embeddedFont>
      <p:font typeface="One Little Font" panose="020B0604020202020204" charset="0"/>
      <p:regular r:id="rId37"/>
    </p:embeddedFont>
    <p:embeddedFont>
      <p:font typeface="One Little Font Bold" panose="020B0604020202020204" charset="0"/>
      <p:regular r:id="rId38"/>
    </p:embeddedFont>
    <p:embeddedFont>
      <p:font typeface="Roboto" panose="02000000000000000000" pitchFamily="2" charset="0"/>
      <p:regular r:id="rId39"/>
      <p:bold r:id="rId40"/>
      <p:italic r:id="rId41"/>
      <p:boldItalic r:id="rId42"/>
    </p:embeddedFont>
    <p:embeddedFont>
      <p:font typeface="Vintage Rotter" panose="020B0604020202020204" charset="0"/>
      <p:regular r:id="rId4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531C734-DE56-4070-A11E-283A8BBB4C97}" v="1" dt="2025-09-25T21:45:19.868"/>
    <p1510:client id="{87F424E8-8D32-46C8-82C4-F68AB59FAAD3}" v="10" dt="2025-09-25T07:18:28.0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2" d="100"/>
          <a:sy n="52" d="100"/>
        </p:scale>
        <p:origin x="850" y="6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5.fntdata"/><Relationship Id="rId21" Type="http://schemas.openxmlformats.org/officeDocument/2006/relationships/slide" Target="slides/slide17.xml"/><Relationship Id="rId34" Type="http://schemas.openxmlformats.org/officeDocument/2006/relationships/notesMaster" Target="notesMasters/notesMaster1.xml"/><Relationship Id="rId42" Type="http://schemas.openxmlformats.org/officeDocument/2006/relationships/font" Target="fonts/font8.fntdata"/><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font" Target="fonts/font3.fntdata"/><Relationship Id="rId40" Type="http://schemas.openxmlformats.org/officeDocument/2006/relationships/font" Target="fonts/font6.fntdata"/><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2.fntdata"/><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1.fntdata"/><Relationship Id="rId43" Type="http://schemas.openxmlformats.org/officeDocument/2006/relationships/font" Target="fonts/font9.fntdata"/><Relationship Id="rId48"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font" Target="fonts/font4.fntdata"/><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font" Target="fonts/font7.fntdata"/><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da Kyereh" userId="S::v.kyereh@harborne.bham.sch.uk::7108679a-b9ab-41b5-b218-63c4909f26c8" providerId="AD" clId="Web-{58927887-772C-A934-0759-3E6613B74B91}"/>
    <pc:docChg chg="modSld">
      <pc:chgData name="Vida Kyereh" userId="S::v.kyereh@harborne.bham.sch.uk::7108679a-b9ab-41b5-b218-63c4909f26c8" providerId="AD" clId="Web-{58927887-772C-A934-0759-3E6613B74B91}" dt="2025-09-24T10:36:23.541" v="201" actId="20577"/>
      <pc:docMkLst>
        <pc:docMk/>
      </pc:docMkLst>
      <pc:sldChg chg="modSp">
        <pc:chgData name="Vida Kyereh" userId="S::v.kyereh@harborne.bham.sch.uk::7108679a-b9ab-41b5-b218-63c4909f26c8" providerId="AD" clId="Web-{58927887-772C-A934-0759-3E6613B74B91}" dt="2025-09-24T10:35:20.336" v="192" actId="20577"/>
        <pc:sldMkLst>
          <pc:docMk/>
          <pc:sldMk cId="0" sldId="257"/>
        </pc:sldMkLst>
        <pc:spChg chg="mod">
          <ac:chgData name="Vida Kyereh" userId="S::v.kyereh@harborne.bham.sch.uk::7108679a-b9ab-41b5-b218-63c4909f26c8" providerId="AD" clId="Web-{58927887-772C-A934-0759-3E6613B74B91}" dt="2025-09-24T10:35:20.336" v="192" actId="20577"/>
          <ac:spMkLst>
            <pc:docMk/>
            <pc:sldMk cId="0" sldId="257"/>
            <ac:spMk id="2" creationId="{00000000-0000-0000-0000-000000000000}"/>
          </ac:spMkLst>
        </pc:spChg>
      </pc:sldChg>
      <pc:sldChg chg="modSp">
        <pc:chgData name="Vida Kyereh" userId="S::v.kyereh@harborne.bham.sch.uk::7108679a-b9ab-41b5-b218-63c4909f26c8" providerId="AD" clId="Web-{58927887-772C-A934-0759-3E6613B74B91}" dt="2025-09-24T10:36:23.541" v="201" actId="20577"/>
        <pc:sldMkLst>
          <pc:docMk/>
          <pc:sldMk cId="0" sldId="264"/>
        </pc:sldMkLst>
        <pc:spChg chg="mod">
          <ac:chgData name="Vida Kyereh" userId="S::v.kyereh@harborne.bham.sch.uk::7108679a-b9ab-41b5-b218-63c4909f26c8" providerId="AD" clId="Web-{58927887-772C-A934-0759-3E6613B74B91}" dt="2025-09-24T10:36:23.541" v="201" actId="20577"/>
          <ac:spMkLst>
            <pc:docMk/>
            <pc:sldMk cId="0" sldId="264"/>
            <ac:spMk id="2" creationId="{00000000-0000-0000-0000-000000000000}"/>
          </ac:spMkLst>
        </pc:spChg>
      </pc:sldChg>
    </pc:docChg>
  </pc:docChgLst>
  <pc:docChgLst>
    <pc:chgData name="Vida Kyereh" userId="7108679a-b9ab-41b5-b218-63c4909f26c8" providerId="ADAL" clId="{87F424E8-8D32-46C8-82C4-F68AB59FAAD3}"/>
    <pc:docChg chg="custSel addSld delSld modSld">
      <pc:chgData name="Vida Kyereh" userId="7108679a-b9ab-41b5-b218-63c4909f26c8" providerId="ADAL" clId="{87F424E8-8D32-46C8-82C4-F68AB59FAAD3}" dt="2025-09-25T07:22:20.853" v="251" actId="403"/>
      <pc:docMkLst>
        <pc:docMk/>
      </pc:docMkLst>
      <pc:sldChg chg="addSp modSp mod">
        <pc:chgData name="Vida Kyereh" userId="7108679a-b9ab-41b5-b218-63c4909f26c8" providerId="ADAL" clId="{87F424E8-8D32-46C8-82C4-F68AB59FAAD3}" dt="2025-09-25T07:16:04.577" v="8"/>
        <pc:sldMkLst>
          <pc:docMk/>
          <pc:sldMk cId="0" sldId="257"/>
        </pc:sldMkLst>
        <pc:spChg chg="mod">
          <ac:chgData name="Vida Kyereh" userId="7108679a-b9ab-41b5-b218-63c4909f26c8" providerId="ADAL" clId="{87F424E8-8D32-46C8-82C4-F68AB59FAAD3}" dt="2025-09-25T07:15:42.459" v="5" actId="20577"/>
          <ac:spMkLst>
            <pc:docMk/>
            <pc:sldMk cId="0" sldId="257"/>
            <ac:spMk id="2" creationId="{00000000-0000-0000-0000-000000000000}"/>
          </ac:spMkLst>
        </pc:spChg>
        <pc:spChg chg="mod">
          <ac:chgData name="Vida Kyereh" userId="7108679a-b9ab-41b5-b218-63c4909f26c8" providerId="ADAL" clId="{87F424E8-8D32-46C8-82C4-F68AB59FAAD3}" dt="2025-09-25T07:14:44.403" v="1" actId="1076"/>
          <ac:spMkLst>
            <pc:docMk/>
            <pc:sldMk cId="0" sldId="257"/>
            <ac:spMk id="4" creationId="{00000000-0000-0000-0000-000000000000}"/>
          </ac:spMkLst>
        </pc:spChg>
        <pc:spChg chg="add">
          <ac:chgData name="Vida Kyereh" userId="7108679a-b9ab-41b5-b218-63c4909f26c8" providerId="ADAL" clId="{87F424E8-8D32-46C8-82C4-F68AB59FAAD3}" dt="2025-09-25T07:15:49.994" v="6"/>
          <ac:spMkLst>
            <pc:docMk/>
            <pc:sldMk cId="0" sldId="257"/>
            <ac:spMk id="5" creationId="{F08FAF61-BE81-2817-EF2E-F01A0218EF2A}"/>
          </ac:spMkLst>
        </pc:spChg>
        <pc:spChg chg="add mod">
          <ac:chgData name="Vida Kyereh" userId="7108679a-b9ab-41b5-b218-63c4909f26c8" providerId="ADAL" clId="{87F424E8-8D32-46C8-82C4-F68AB59FAAD3}" dt="2025-09-25T07:16:04.577" v="8"/>
          <ac:spMkLst>
            <pc:docMk/>
            <pc:sldMk cId="0" sldId="257"/>
            <ac:spMk id="6" creationId="{C244D5AA-03B2-4F2D-E381-243380A4C85F}"/>
          </ac:spMkLst>
        </pc:spChg>
      </pc:sldChg>
      <pc:sldChg chg="new del">
        <pc:chgData name="Vida Kyereh" userId="7108679a-b9ab-41b5-b218-63c4909f26c8" providerId="ADAL" clId="{87F424E8-8D32-46C8-82C4-F68AB59FAAD3}" dt="2025-09-25T07:16:28.077" v="11" actId="47"/>
        <pc:sldMkLst>
          <pc:docMk/>
          <pc:sldMk cId="4081048417" sldId="285"/>
        </pc:sldMkLst>
      </pc:sldChg>
      <pc:sldChg chg="add del setBg">
        <pc:chgData name="Vida Kyereh" userId="7108679a-b9ab-41b5-b218-63c4909f26c8" providerId="ADAL" clId="{87F424E8-8D32-46C8-82C4-F68AB59FAAD3}" dt="2025-09-25T07:17:03.642" v="15" actId="47"/>
        <pc:sldMkLst>
          <pc:docMk/>
          <pc:sldMk cId="1152983122" sldId="286"/>
        </pc:sldMkLst>
      </pc:sldChg>
      <pc:sldChg chg="add del setBg">
        <pc:chgData name="Vida Kyereh" userId="7108679a-b9ab-41b5-b218-63c4909f26c8" providerId="ADAL" clId="{87F424E8-8D32-46C8-82C4-F68AB59FAAD3}" dt="2025-09-25T07:17:02.495" v="14" actId="47"/>
        <pc:sldMkLst>
          <pc:docMk/>
          <pc:sldMk cId="1178421712" sldId="287"/>
        </pc:sldMkLst>
      </pc:sldChg>
      <pc:sldChg chg="addSp delSp modSp add mod">
        <pc:chgData name="Vida Kyereh" userId="7108679a-b9ab-41b5-b218-63c4909f26c8" providerId="ADAL" clId="{87F424E8-8D32-46C8-82C4-F68AB59FAAD3}" dt="2025-09-25T07:22:20.853" v="251" actId="403"/>
        <pc:sldMkLst>
          <pc:docMk/>
          <pc:sldMk cId="1756570296" sldId="288"/>
        </pc:sldMkLst>
        <pc:spChg chg="del mod">
          <ac:chgData name="Vida Kyereh" userId="7108679a-b9ab-41b5-b218-63c4909f26c8" providerId="ADAL" clId="{87F424E8-8D32-46C8-82C4-F68AB59FAAD3}" dt="2025-09-25T07:17:18.809" v="18"/>
          <ac:spMkLst>
            <pc:docMk/>
            <pc:sldMk cId="1756570296" sldId="288"/>
            <ac:spMk id="2" creationId="{2B1E47A1-F4FC-003C-527A-7FA762AF3246}"/>
          </ac:spMkLst>
        </pc:spChg>
        <pc:spChg chg="del mod">
          <ac:chgData name="Vida Kyereh" userId="7108679a-b9ab-41b5-b218-63c4909f26c8" providerId="ADAL" clId="{87F424E8-8D32-46C8-82C4-F68AB59FAAD3}" dt="2025-09-25T07:21:40.663" v="232" actId="478"/>
          <ac:spMkLst>
            <pc:docMk/>
            <pc:sldMk cId="1756570296" sldId="288"/>
            <ac:spMk id="4" creationId="{CCF99A7F-BF98-F249-F182-0920DB82EBF4}"/>
          </ac:spMkLst>
        </pc:spChg>
        <pc:spChg chg="add del mod">
          <ac:chgData name="Vida Kyereh" userId="7108679a-b9ab-41b5-b218-63c4909f26c8" providerId="ADAL" clId="{87F424E8-8D32-46C8-82C4-F68AB59FAAD3}" dt="2025-09-25T07:18:28.040" v="39" actId="478"/>
          <ac:spMkLst>
            <pc:docMk/>
            <pc:sldMk cId="1756570296" sldId="288"/>
            <ac:spMk id="5" creationId="{29C2C62F-1AC6-E739-D2C5-F7E645656A41}"/>
          </ac:spMkLst>
        </pc:spChg>
        <pc:spChg chg="add del mod">
          <ac:chgData name="Vida Kyereh" userId="7108679a-b9ab-41b5-b218-63c4909f26c8" providerId="ADAL" clId="{87F424E8-8D32-46C8-82C4-F68AB59FAAD3}" dt="2025-09-25T07:17:40.351" v="23"/>
          <ac:spMkLst>
            <pc:docMk/>
            <pc:sldMk cId="1756570296" sldId="288"/>
            <ac:spMk id="6" creationId="{8B4399FE-E3EA-FBE6-E542-4982BAD6A913}"/>
          </ac:spMkLst>
        </pc:spChg>
        <pc:spChg chg="add mod">
          <ac:chgData name="Vida Kyereh" userId="7108679a-b9ab-41b5-b218-63c4909f26c8" providerId="ADAL" clId="{87F424E8-8D32-46C8-82C4-F68AB59FAAD3}" dt="2025-09-25T07:22:20.853" v="251" actId="403"/>
          <ac:spMkLst>
            <pc:docMk/>
            <pc:sldMk cId="1756570296" sldId="288"/>
            <ac:spMk id="8" creationId="{DDAB31A6-F263-EEF4-961F-2FAAE90A6767}"/>
          </ac:spMkLst>
        </pc:spChg>
      </pc:sldChg>
    </pc:docChg>
  </pc:docChgLst>
  <pc:docChgLst>
    <pc:chgData name="Vida Kyereh" userId="7108679a-b9ab-41b5-b218-63c4909f26c8" providerId="ADAL" clId="{7531C734-DE56-4070-A11E-283A8BBB4C97}"/>
    <pc:docChg chg="modSld">
      <pc:chgData name="Vida Kyereh" userId="7108679a-b9ab-41b5-b218-63c4909f26c8" providerId="ADAL" clId="{7531C734-DE56-4070-A11E-283A8BBB4C97}" dt="2025-09-25T21:45:46.645" v="0" actId="1076"/>
      <pc:docMkLst>
        <pc:docMk/>
      </pc:docMkLst>
      <pc:sldChg chg="modSp mod">
        <pc:chgData name="Vida Kyereh" userId="7108679a-b9ab-41b5-b218-63c4909f26c8" providerId="ADAL" clId="{7531C734-DE56-4070-A11E-283A8BBB4C97}" dt="2025-09-25T21:45:46.645" v="0" actId="1076"/>
        <pc:sldMkLst>
          <pc:docMk/>
          <pc:sldMk cId="1756570296" sldId="288"/>
        </pc:sldMkLst>
        <pc:spChg chg="mod">
          <ac:chgData name="Vida Kyereh" userId="7108679a-b9ab-41b5-b218-63c4909f26c8" providerId="ADAL" clId="{7531C734-DE56-4070-A11E-283A8BBB4C97}" dt="2025-09-25T21:45:46.645" v="0" actId="1076"/>
          <ac:spMkLst>
            <pc:docMk/>
            <pc:sldMk cId="1756570296" sldId="288"/>
            <ac:spMk id="8" creationId="{DDAB31A6-F263-EEF4-961F-2FAAE90A676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25.09.2025</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Classroom story books to share at home</a:t>
            </a:r>
          </a:p>
          <a:p>
            <a:r>
              <a:rPr lang="en-US"/>
              <a:t>Sharing stories in school</a:t>
            </a:r>
          </a:p>
          <a:p>
            <a:r>
              <a:rPr lang="en-US"/>
              <a:t>Lots of talk</a:t>
            </a:r>
          </a:p>
          <a:p>
            <a:r>
              <a:rPr lang="en-US"/>
              <a:t>9</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Demonstrate on easel</a:t>
            </a:r>
          </a:p>
          <a:p>
            <a:r>
              <a:rPr lang="en-US"/>
              <a:t>13</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14</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21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9/25/2025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s://www.imagineforest.com/blog/dr-seuss-quotes-reading/"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3.jpeg"/></Relationships>
</file>

<file path=ppt/slides/_rels/slide11.xml.rels><?xml version="1.0" encoding="UTF-8" standalone="yes"?>
<Relationships xmlns="http://schemas.openxmlformats.org/package/2006/relationships"><Relationship Id="rId3" Type="http://schemas.openxmlformats.org/officeDocument/2006/relationships/image" Target="../media/image26.sv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8.svg"/><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15.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1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slideLayout" Target="../slideLayouts/slideLayout7.xml"/><Relationship Id="rId1" Type="http://schemas.openxmlformats.org/officeDocument/2006/relationships/video" Target="https://www.youtube.com/embed/TTe5_Em0BHQ"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50.jpeg"/><Relationship Id="rId4" Type="http://schemas.openxmlformats.org/officeDocument/2006/relationships/image" Target="../media/image49.png"/></Relationships>
</file>

<file path=ppt/slides/_rels/slide2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7.xml"/><Relationship Id="rId6" Type="http://schemas.openxmlformats.org/officeDocument/2006/relationships/image" Target="../media/image57.svg"/><Relationship Id="rId5" Type="http://schemas.openxmlformats.org/officeDocument/2006/relationships/image" Target="../media/image56.png"/><Relationship Id="rId4" Type="http://schemas.openxmlformats.org/officeDocument/2006/relationships/image" Target="../media/image55.svg"/></Relationships>
</file>

<file path=ppt/slides/_rels/slide2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62.jpeg"/><Relationship Id="rId7" Type="http://schemas.openxmlformats.org/officeDocument/2006/relationships/image" Target="../media/image66.svg"/><Relationship Id="rId2" Type="http://schemas.openxmlformats.org/officeDocument/2006/relationships/image" Target="../media/image61.jpeg"/><Relationship Id="rId1" Type="http://schemas.openxmlformats.org/officeDocument/2006/relationships/slideLayout" Target="../slideLayouts/slideLayout7.xml"/><Relationship Id="rId6" Type="http://schemas.openxmlformats.org/officeDocument/2006/relationships/image" Target="../media/image65.png"/><Relationship Id="rId5" Type="http://schemas.openxmlformats.org/officeDocument/2006/relationships/image" Target="../media/image64.svg"/><Relationship Id="rId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sp>
        <p:nvSpPr>
          <p:cNvPr id="2" name="Freeform 2"/>
          <p:cNvSpPr/>
          <p:nvPr/>
        </p:nvSpPr>
        <p:spPr>
          <a:xfrm>
            <a:off x="10971731" y="870674"/>
            <a:ext cx="3623078" cy="3644904"/>
          </a:xfrm>
          <a:custGeom>
            <a:avLst/>
            <a:gdLst/>
            <a:ahLst/>
            <a:cxnLst/>
            <a:rect l="l" t="t" r="r" b="b"/>
            <a:pathLst>
              <a:path w="3623078" h="3644904">
                <a:moveTo>
                  <a:pt x="0" y="0"/>
                </a:moveTo>
                <a:lnTo>
                  <a:pt x="3623078" y="0"/>
                </a:lnTo>
                <a:lnTo>
                  <a:pt x="3623078" y="3644904"/>
                </a:lnTo>
                <a:lnTo>
                  <a:pt x="0" y="3644904"/>
                </a:lnTo>
                <a:lnTo>
                  <a:pt x="0" y="0"/>
                </a:lnTo>
                <a:close/>
              </a:path>
            </a:pathLst>
          </a:custGeom>
          <a:blipFill>
            <a:blip r:embed="rId2"/>
            <a:stretch>
              <a:fillRect/>
            </a:stretch>
          </a:blipFill>
        </p:spPr>
        <p:txBody>
          <a:bodyPr/>
          <a:lstStyle/>
          <a:p>
            <a:endParaRPr lang="en-GB"/>
          </a:p>
        </p:txBody>
      </p:sp>
      <p:sp>
        <p:nvSpPr>
          <p:cNvPr id="3" name="Freeform 3"/>
          <p:cNvSpPr/>
          <p:nvPr/>
        </p:nvSpPr>
        <p:spPr>
          <a:xfrm>
            <a:off x="9758179" y="5528588"/>
            <a:ext cx="5899355" cy="4114800"/>
          </a:xfrm>
          <a:custGeom>
            <a:avLst/>
            <a:gdLst/>
            <a:ahLst/>
            <a:cxnLst/>
            <a:rect l="l" t="t" r="r" b="b"/>
            <a:pathLst>
              <a:path w="5899355" h="4114800">
                <a:moveTo>
                  <a:pt x="0" y="0"/>
                </a:moveTo>
                <a:lnTo>
                  <a:pt x="5899355" y="0"/>
                </a:lnTo>
                <a:lnTo>
                  <a:pt x="5899355" y="4114800"/>
                </a:lnTo>
                <a:lnTo>
                  <a:pt x="0" y="411480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rot="1538471">
            <a:off x="14542798" y="2238972"/>
            <a:ext cx="2229473" cy="4114800"/>
          </a:xfrm>
          <a:custGeom>
            <a:avLst/>
            <a:gdLst/>
            <a:ahLst/>
            <a:cxnLst/>
            <a:rect l="l" t="t" r="r" b="b"/>
            <a:pathLst>
              <a:path w="2229473" h="4114800">
                <a:moveTo>
                  <a:pt x="0" y="0"/>
                </a:moveTo>
                <a:lnTo>
                  <a:pt x="2229473" y="0"/>
                </a:lnTo>
                <a:lnTo>
                  <a:pt x="2229473" y="4114800"/>
                </a:lnTo>
                <a:lnTo>
                  <a:pt x="0" y="411480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5"/>
          <p:cNvSpPr/>
          <p:nvPr/>
        </p:nvSpPr>
        <p:spPr>
          <a:xfrm rot="-548261">
            <a:off x="8399151" y="2696414"/>
            <a:ext cx="1966495" cy="3199917"/>
          </a:xfrm>
          <a:custGeom>
            <a:avLst/>
            <a:gdLst/>
            <a:ahLst/>
            <a:cxnLst/>
            <a:rect l="l" t="t" r="r" b="b"/>
            <a:pathLst>
              <a:path w="1966495" h="3199917">
                <a:moveTo>
                  <a:pt x="0" y="0"/>
                </a:moveTo>
                <a:lnTo>
                  <a:pt x="1966495" y="0"/>
                </a:lnTo>
                <a:lnTo>
                  <a:pt x="1966495" y="3199917"/>
                </a:lnTo>
                <a:lnTo>
                  <a:pt x="0" y="3199917"/>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6" name="Freeform 6"/>
          <p:cNvSpPr/>
          <p:nvPr/>
        </p:nvSpPr>
        <p:spPr>
          <a:xfrm>
            <a:off x="9484676" y="7816218"/>
            <a:ext cx="1266410" cy="1442082"/>
          </a:xfrm>
          <a:custGeom>
            <a:avLst/>
            <a:gdLst/>
            <a:ahLst/>
            <a:cxnLst/>
            <a:rect l="l" t="t" r="r" b="b"/>
            <a:pathLst>
              <a:path w="1266410" h="1442082">
                <a:moveTo>
                  <a:pt x="0" y="0"/>
                </a:moveTo>
                <a:lnTo>
                  <a:pt x="1266410" y="0"/>
                </a:lnTo>
                <a:lnTo>
                  <a:pt x="1266410" y="1442082"/>
                </a:lnTo>
                <a:lnTo>
                  <a:pt x="0" y="1442082"/>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7" name="Freeform 7"/>
          <p:cNvSpPr/>
          <p:nvPr/>
        </p:nvSpPr>
        <p:spPr>
          <a:xfrm>
            <a:off x="14936549" y="6607287"/>
            <a:ext cx="1441971" cy="1641996"/>
          </a:xfrm>
          <a:custGeom>
            <a:avLst/>
            <a:gdLst/>
            <a:ahLst/>
            <a:cxnLst/>
            <a:rect l="l" t="t" r="r" b="b"/>
            <a:pathLst>
              <a:path w="1441971" h="1641996">
                <a:moveTo>
                  <a:pt x="0" y="0"/>
                </a:moveTo>
                <a:lnTo>
                  <a:pt x="1441971" y="0"/>
                </a:lnTo>
                <a:lnTo>
                  <a:pt x="1441971" y="1641995"/>
                </a:lnTo>
                <a:lnTo>
                  <a:pt x="0" y="1641995"/>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8" name="TextBox 8"/>
          <p:cNvSpPr txBox="1"/>
          <p:nvPr/>
        </p:nvSpPr>
        <p:spPr>
          <a:xfrm>
            <a:off x="1310536" y="1952438"/>
            <a:ext cx="7313628" cy="6574813"/>
          </a:xfrm>
          <a:prstGeom prst="rect">
            <a:avLst/>
          </a:prstGeom>
        </p:spPr>
        <p:txBody>
          <a:bodyPr lIns="0" tIns="0" rIns="0" bIns="0" rtlCol="0" anchor="t">
            <a:spAutoFit/>
          </a:bodyPr>
          <a:lstStyle/>
          <a:p>
            <a:pPr algn="ctr">
              <a:lnSpc>
                <a:spcPts val="10151"/>
              </a:lnSpc>
            </a:pPr>
            <a:r>
              <a:rPr lang="en-US" sz="9350" dirty="0">
                <a:solidFill>
                  <a:srgbClr val="000000"/>
                </a:solidFill>
                <a:latin typeface="One Little Font"/>
              </a:rPr>
              <a:t>Reception Parents Reading </a:t>
            </a:r>
            <a:endParaRPr lang="en-US" sz="9350" dirty="0"/>
          </a:p>
          <a:p>
            <a:pPr algn="ctr">
              <a:lnSpc>
                <a:spcPts val="10151"/>
              </a:lnSpc>
            </a:pPr>
            <a:endParaRPr lang="en-US" sz="9350" dirty="0">
              <a:solidFill>
                <a:srgbClr val="000000"/>
              </a:solidFill>
              <a:latin typeface="One Little Font"/>
            </a:endParaRPr>
          </a:p>
          <a:p>
            <a:pPr algn="ctr">
              <a:lnSpc>
                <a:spcPts val="10151"/>
              </a:lnSpc>
            </a:pPr>
            <a:r>
              <a:rPr lang="en-US" sz="9350" dirty="0">
                <a:solidFill>
                  <a:srgbClr val="000000"/>
                </a:solidFill>
                <a:latin typeface="One Little Font"/>
              </a:rPr>
              <a:t>2025</a:t>
            </a:r>
          </a:p>
        </p:txBody>
      </p:sp>
      <p:sp>
        <p:nvSpPr>
          <p:cNvPr id="9" name="Freeform 9"/>
          <p:cNvSpPr/>
          <p:nvPr/>
        </p:nvSpPr>
        <p:spPr>
          <a:xfrm>
            <a:off x="12513196" y="4826088"/>
            <a:ext cx="1059162" cy="1206085"/>
          </a:xfrm>
          <a:custGeom>
            <a:avLst/>
            <a:gdLst/>
            <a:ahLst/>
            <a:cxnLst/>
            <a:rect l="l" t="t" r="r" b="b"/>
            <a:pathLst>
              <a:path w="1059162" h="1206085">
                <a:moveTo>
                  <a:pt x="0" y="0"/>
                </a:moveTo>
                <a:lnTo>
                  <a:pt x="1059163" y="0"/>
                </a:lnTo>
                <a:lnTo>
                  <a:pt x="1059163" y="1206086"/>
                </a:lnTo>
                <a:lnTo>
                  <a:pt x="0" y="120608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sp>
        <p:nvSpPr>
          <p:cNvPr id="2" name="TextBox 2"/>
          <p:cNvSpPr txBox="1"/>
          <p:nvPr/>
        </p:nvSpPr>
        <p:spPr>
          <a:xfrm>
            <a:off x="380166" y="2014284"/>
            <a:ext cx="17907834" cy="6796732"/>
          </a:xfrm>
          <a:prstGeom prst="rect">
            <a:avLst/>
          </a:prstGeom>
        </p:spPr>
        <p:txBody>
          <a:bodyPr wrap="square" lIns="0" tIns="0" rIns="0" bIns="0" rtlCol="0" anchor="t">
            <a:spAutoFit/>
          </a:bodyPr>
          <a:lstStyle/>
          <a:p>
            <a:pPr marL="995045" lvl="1" indent="-497205" algn="l">
              <a:lnSpc>
                <a:spcPts val="5345"/>
              </a:lnSpc>
              <a:buFont typeface="Arial"/>
              <a:buChar char="•"/>
            </a:pPr>
            <a:r>
              <a:rPr lang="en-US" sz="4400" spc="-219" dirty="0">
                <a:solidFill>
                  <a:srgbClr val="000000"/>
                </a:solidFill>
                <a:latin typeface="KG Primary Penmanship"/>
              </a:rPr>
              <a:t>Children now need a coat every day</a:t>
            </a:r>
          </a:p>
          <a:p>
            <a:pPr marL="995045" lvl="1" indent="-497205" algn="l">
              <a:lnSpc>
                <a:spcPts val="5345"/>
              </a:lnSpc>
              <a:buFont typeface="Arial"/>
              <a:buChar char="•"/>
            </a:pPr>
            <a:r>
              <a:rPr lang="en-US" sz="4400" spc="-219" dirty="0">
                <a:solidFill>
                  <a:srgbClr val="000000"/>
                </a:solidFill>
                <a:latin typeface="KG Primary Penmanship"/>
              </a:rPr>
              <a:t>All items should be named</a:t>
            </a:r>
          </a:p>
          <a:p>
            <a:pPr marL="995045" lvl="1" indent="-497205" algn="l">
              <a:lnSpc>
                <a:spcPts val="5345"/>
              </a:lnSpc>
              <a:buFont typeface="Arial"/>
              <a:buChar char="•"/>
            </a:pPr>
            <a:r>
              <a:rPr lang="en-US" sz="4400" spc="-219" dirty="0">
                <a:solidFill>
                  <a:srgbClr val="000000"/>
                </a:solidFill>
                <a:latin typeface="KG Primary Penmanship"/>
              </a:rPr>
              <a:t>Please help your child practice putting items on and taking them off</a:t>
            </a:r>
          </a:p>
          <a:p>
            <a:pPr marL="995045" lvl="1" indent="-497205">
              <a:lnSpc>
                <a:spcPts val="5345"/>
              </a:lnSpc>
              <a:buFont typeface="Arial"/>
              <a:buChar char="•"/>
            </a:pPr>
            <a:r>
              <a:rPr lang="en-US" sz="4400" spc="-219" dirty="0">
                <a:solidFill>
                  <a:srgbClr val="000000"/>
                </a:solidFill>
                <a:latin typeface="KG Primary Penmanship"/>
              </a:rPr>
              <a:t>Water bottle and bookbag everyday. </a:t>
            </a:r>
            <a:r>
              <a:rPr lang="en-US" sz="4400" spc="-219" dirty="0">
                <a:solidFill>
                  <a:srgbClr val="FF0000"/>
                </a:solidFill>
                <a:latin typeface="KG Primary Penmanship"/>
              </a:rPr>
              <a:t>Please do not put the bottle in the bookbag as they can often leak!</a:t>
            </a:r>
            <a:r>
              <a:rPr lang="en-US" sz="4400" spc="-219" dirty="0">
                <a:solidFill>
                  <a:srgbClr val="000000"/>
                </a:solidFill>
                <a:latin typeface="KG Primary Penmanship"/>
              </a:rPr>
              <a:t> </a:t>
            </a:r>
          </a:p>
          <a:p>
            <a:pPr marL="995045" lvl="1" indent="-497205">
              <a:lnSpc>
                <a:spcPts val="5345"/>
              </a:lnSpc>
              <a:buFont typeface="Arial"/>
              <a:buChar char="•"/>
            </a:pPr>
            <a:r>
              <a:rPr lang="en-US" sz="4400" spc="-219" dirty="0">
                <a:solidFill>
                  <a:srgbClr val="000000"/>
                </a:solidFill>
                <a:latin typeface="KG Primary Penmanship"/>
              </a:rPr>
              <a:t>PE is on a Thursday for Main Site, and Tuesday for Annex</a:t>
            </a:r>
            <a:endParaRPr lang="en-US" sz="4400" spc="-219" dirty="0">
              <a:solidFill>
                <a:srgbClr val="FF0000"/>
              </a:solidFill>
              <a:latin typeface="KG Primary Penmanship"/>
            </a:endParaRPr>
          </a:p>
          <a:p>
            <a:pPr marL="995045" lvl="1" indent="-497205">
              <a:lnSpc>
                <a:spcPts val="5345"/>
              </a:lnSpc>
              <a:buFont typeface="Arial"/>
              <a:buChar char="•"/>
            </a:pPr>
            <a:r>
              <a:rPr lang="en-US" sz="4400" spc="-219" dirty="0">
                <a:solidFill>
                  <a:srgbClr val="000000"/>
                </a:solidFill>
                <a:latin typeface="KG Primary Penmanship"/>
              </a:rPr>
              <a:t>ParentPay- </a:t>
            </a:r>
            <a:r>
              <a:rPr lang="en-US" sz="4400" spc="-219" dirty="0">
                <a:solidFill>
                  <a:srgbClr val="FF0000"/>
                </a:solidFill>
                <a:latin typeface="KG Primary Penmanship"/>
              </a:rPr>
              <a:t>you need to activate your account even if you're not paying for anything yet as information will be emailed to you through this facility</a:t>
            </a:r>
          </a:p>
          <a:p>
            <a:pPr marL="995045" lvl="1" indent="-497205">
              <a:lnSpc>
                <a:spcPts val="5345"/>
              </a:lnSpc>
              <a:buFont typeface="Arial"/>
              <a:buChar char="•"/>
            </a:pPr>
            <a:r>
              <a:rPr lang="en-US" sz="4400" spc="-219" dirty="0">
                <a:solidFill>
                  <a:srgbClr val="000000"/>
                </a:solidFill>
                <a:latin typeface="KG Primary Penmanship"/>
                <a:ea typeface="+mn-lt"/>
                <a:cs typeface="+mn-lt"/>
              </a:rPr>
              <a:t>Please use enquiry@harborne.bham.sch.uk</a:t>
            </a:r>
            <a:r>
              <a:rPr lang="en-US" sz="4400" spc="-219" dirty="0">
                <a:solidFill>
                  <a:srgbClr val="000000"/>
                </a:solidFill>
                <a:latin typeface="KG Primary Penmanship"/>
              </a:rPr>
              <a:t> to contact school, but speak to your class teacher if possible </a:t>
            </a:r>
          </a:p>
          <a:p>
            <a:pPr marL="995045" lvl="1" indent="-497205">
              <a:lnSpc>
                <a:spcPts val="5345"/>
              </a:lnSpc>
              <a:buFont typeface="Arial"/>
              <a:buChar char="•"/>
            </a:pPr>
            <a:r>
              <a:rPr lang="en-US" sz="4400" spc="-219" dirty="0">
                <a:solidFill>
                  <a:srgbClr val="000000"/>
                </a:solidFill>
                <a:latin typeface="KG Primary Penmanship"/>
              </a:rPr>
              <a:t>Information about the school is on our website harborneprimary.co.uk</a:t>
            </a:r>
          </a:p>
          <a:p>
            <a:pPr marL="995045" lvl="1" indent="-497205">
              <a:lnSpc>
                <a:spcPts val="5345"/>
              </a:lnSpc>
              <a:buFont typeface="Arial"/>
              <a:buChar char="•"/>
            </a:pPr>
            <a:endParaRPr lang="en-US" sz="5000" spc="-219" dirty="0">
              <a:solidFill>
                <a:srgbClr val="000000"/>
              </a:solidFill>
              <a:latin typeface="Calibri"/>
              <a:ea typeface="Calibri"/>
              <a:cs typeface="Calibri"/>
            </a:endParaRPr>
          </a:p>
        </p:txBody>
      </p:sp>
      <p:sp>
        <p:nvSpPr>
          <p:cNvPr id="3" name="Freeform 3"/>
          <p:cNvSpPr/>
          <p:nvPr/>
        </p:nvSpPr>
        <p:spPr>
          <a:xfrm>
            <a:off x="14106197" y="837678"/>
            <a:ext cx="3153103" cy="2057400"/>
          </a:xfrm>
          <a:custGeom>
            <a:avLst/>
            <a:gdLst/>
            <a:ahLst/>
            <a:cxnLst/>
            <a:rect l="l" t="t" r="r" b="b"/>
            <a:pathLst>
              <a:path w="3153103" h="2057400">
                <a:moveTo>
                  <a:pt x="0" y="0"/>
                </a:moveTo>
                <a:lnTo>
                  <a:pt x="3153103" y="0"/>
                </a:lnTo>
                <a:lnTo>
                  <a:pt x="3153103" y="2057400"/>
                </a:lnTo>
                <a:lnTo>
                  <a:pt x="0" y="20574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TextBox 4"/>
          <p:cNvSpPr txBox="1"/>
          <p:nvPr/>
        </p:nvSpPr>
        <p:spPr>
          <a:xfrm>
            <a:off x="1348740" y="808646"/>
            <a:ext cx="15590520" cy="938784"/>
          </a:xfrm>
          <a:prstGeom prst="rect">
            <a:avLst/>
          </a:prstGeom>
        </p:spPr>
        <p:txBody>
          <a:bodyPr lIns="0" tIns="0" rIns="0" bIns="0" rtlCol="0" anchor="t">
            <a:spAutoFit/>
          </a:bodyPr>
          <a:lstStyle/>
          <a:p>
            <a:pPr algn="ctr">
              <a:lnSpc>
                <a:spcPts val="7128"/>
              </a:lnSpc>
            </a:pPr>
            <a:r>
              <a:rPr lang="en-US" sz="6600" u="sng" spc="-263" dirty="0">
                <a:solidFill>
                  <a:srgbClr val="000000"/>
                </a:solidFill>
                <a:latin typeface="One Little Font Bold"/>
              </a:rPr>
              <a:t>Before we start… a few reminders!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a:extLst>
            <a:ext uri="{FF2B5EF4-FFF2-40B4-BE49-F238E27FC236}">
              <a16:creationId xmlns:a16="http://schemas.microsoft.com/office/drawing/2014/main" id="{50E7B6E4-399A-54CD-C348-F404C09F1093}"/>
            </a:ext>
          </a:extLst>
        </p:cNvPr>
        <p:cNvGrpSpPr/>
        <p:nvPr/>
      </p:nvGrpSpPr>
      <p:grpSpPr>
        <a:xfrm>
          <a:off x="0" y="0"/>
          <a:ext cx="0" cy="0"/>
          <a:chOff x="0" y="0"/>
          <a:chExt cx="0" cy="0"/>
        </a:xfrm>
      </p:grpSpPr>
      <p:sp>
        <p:nvSpPr>
          <p:cNvPr id="3" name="Freeform 3">
            <a:extLst>
              <a:ext uri="{FF2B5EF4-FFF2-40B4-BE49-F238E27FC236}">
                <a16:creationId xmlns:a16="http://schemas.microsoft.com/office/drawing/2014/main" id="{7FD06D92-05B1-5AF8-24E3-2DC6B7CFAA66}"/>
              </a:ext>
            </a:extLst>
          </p:cNvPr>
          <p:cNvSpPr/>
          <p:nvPr/>
        </p:nvSpPr>
        <p:spPr>
          <a:xfrm>
            <a:off x="14106197" y="837678"/>
            <a:ext cx="3153103" cy="2057400"/>
          </a:xfrm>
          <a:custGeom>
            <a:avLst/>
            <a:gdLst/>
            <a:ahLst/>
            <a:cxnLst/>
            <a:rect l="l" t="t" r="r" b="b"/>
            <a:pathLst>
              <a:path w="3153103" h="2057400">
                <a:moveTo>
                  <a:pt x="0" y="0"/>
                </a:moveTo>
                <a:lnTo>
                  <a:pt x="3153103" y="0"/>
                </a:lnTo>
                <a:lnTo>
                  <a:pt x="3153103" y="2057400"/>
                </a:lnTo>
                <a:lnTo>
                  <a:pt x="0" y="20574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8" name="TextBox 7">
            <a:extLst>
              <a:ext uri="{FF2B5EF4-FFF2-40B4-BE49-F238E27FC236}">
                <a16:creationId xmlns:a16="http://schemas.microsoft.com/office/drawing/2014/main" id="{DDAB31A6-F263-EEF4-961F-2FAAE90A6767}"/>
              </a:ext>
            </a:extLst>
          </p:cNvPr>
          <p:cNvSpPr txBox="1"/>
          <p:nvPr/>
        </p:nvSpPr>
        <p:spPr>
          <a:xfrm>
            <a:off x="1712794" y="1553194"/>
            <a:ext cx="14862412" cy="5078313"/>
          </a:xfrm>
          <a:prstGeom prst="rect">
            <a:avLst/>
          </a:prstGeom>
          <a:noFill/>
        </p:spPr>
        <p:txBody>
          <a:bodyPr wrap="square">
            <a:spAutoFit/>
          </a:bodyPr>
          <a:lstStyle/>
          <a:p>
            <a:pPr algn="ctr"/>
            <a:r>
              <a:rPr lang="en-GB" sz="6000" b="1" dirty="0">
                <a:latin typeface="One Little Font" panose="020B0604020202020204" charset="0"/>
              </a:rPr>
              <a:t>A request from the Reception team</a:t>
            </a:r>
          </a:p>
          <a:p>
            <a:endParaRPr lang="en-GB" sz="4400" dirty="0">
              <a:latin typeface="One Little Font" panose="020B0604020202020204" charset="0"/>
            </a:endParaRPr>
          </a:p>
          <a:p>
            <a:r>
              <a:rPr lang="en-GB" sz="4400" dirty="0">
                <a:latin typeface="One Little Font" panose="020B0604020202020204" charset="0"/>
              </a:rPr>
              <a:t>Please could you send in a family photo on Monday 29</a:t>
            </a:r>
            <a:r>
              <a:rPr lang="en-GB" sz="4400" baseline="30000" dirty="0">
                <a:latin typeface="One Little Font" panose="020B0604020202020204" charset="0"/>
              </a:rPr>
              <a:t>th</a:t>
            </a:r>
            <a:r>
              <a:rPr lang="en-GB" sz="4400" dirty="0">
                <a:latin typeface="One Little Font" panose="020B0604020202020204" charset="0"/>
              </a:rPr>
              <a:t> September for our writing session.  The children will be talking and writing  about “Who is in your family?”</a:t>
            </a:r>
          </a:p>
          <a:p>
            <a:endParaRPr lang="en-GB" sz="4400" dirty="0">
              <a:latin typeface="One Little Font" panose="020B0604020202020204" charset="0"/>
            </a:endParaRPr>
          </a:p>
          <a:p>
            <a:r>
              <a:rPr lang="en-GB" sz="4400" dirty="0">
                <a:latin typeface="One Little Font" panose="020B0604020202020204" charset="0"/>
              </a:rPr>
              <a:t>Thank you!</a:t>
            </a:r>
          </a:p>
        </p:txBody>
      </p:sp>
    </p:spTree>
    <p:extLst>
      <p:ext uri="{BB962C8B-B14F-4D97-AF65-F5344CB8AC3E}">
        <p14:creationId xmlns:p14="http://schemas.microsoft.com/office/powerpoint/2010/main" val="17565702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grpSp>
        <p:nvGrpSpPr>
          <p:cNvPr id="2" name="Group 2"/>
          <p:cNvGrpSpPr/>
          <p:nvPr/>
        </p:nvGrpSpPr>
        <p:grpSpPr>
          <a:xfrm>
            <a:off x="1519975" y="900167"/>
            <a:ext cx="15248051" cy="4458363"/>
            <a:chOff x="0" y="0"/>
            <a:chExt cx="20330734" cy="5944484"/>
          </a:xfrm>
        </p:grpSpPr>
        <p:grpSp>
          <p:nvGrpSpPr>
            <p:cNvPr id="3" name="Group 3"/>
            <p:cNvGrpSpPr/>
            <p:nvPr/>
          </p:nvGrpSpPr>
          <p:grpSpPr>
            <a:xfrm>
              <a:off x="0" y="0"/>
              <a:ext cx="4829893" cy="5944484"/>
              <a:chOff x="0" y="0"/>
              <a:chExt cx="660400" cy="812800"/>
            </a:xfrm>
          </p:grpSpPr>
          <p:sp>
            <p:nvSpPr>
              <p:cNvPr id="4" name="Freeform 4"/>
              <p:cNvSpPr/>
              <p:nvPr/>
            </p:nvSpPr>
            <p:spPr>
              <a:xfrm>
                <a:off x="0" y="0"/>
                <a:ext cx="660400" cy="812800"/>
              </a:xfrm>
              <a:custGeom>
                <a:avLst/>
                <a:gdLst/>
                <a:ahLst/>
                <a:cxnLst/>
                <a:rect l="l" t="t" r="r" b="b"/>
                <a:pathLst>
                  <a:path w="660400" h="812800">
                    <a:moveTo>
                      <a:pt x="220252" y="19070"/>
                    </a:moveTo>
                    <a:cubicBezTo>
                      <a:pt x="254000" y="7556"/>
                      <a:pt x="292600" y="0"/>
                      <a:pt x="330378" y="0"/>
                    </a:cubicBezTo>
                    <a:cubicBezTo>
                      <a:pt x="368157" y="0"/>
                      <a:pt x="404509" y="6476"/>
                      <a:pt x="438009" y="17990"/>
                    </a:cubicBezTo>
                    <a:cubicBezTo>
                      <a:pt x="438723" y="18350"/>
                      <a:pt x="439435" y="18350"/>
                      <a:pt x="440148" y="18710"/>
                    </a:cubicBezTo>
                    <a:cubicBezTo>
                      <a:pt x="565955" y="64765"/>
                      <a:pt x="658618" y="186379"/>
                      <a:pt x="660400" y="328502"/>
                    </a:cubicBezTo>
                    <a:lnTo>
                      <a:pt x="660400" y="812800"/>
                    </a:lnTo>
                    <a:lnTo>
                      <a:pt x="0" y="812800"/>
                    </a:lnTo>
                    <a:lnTo>
                      <a:pt x="0" y="328861"/>
                    </a:lnTo>
                    <a:cubicBezTo>
                      <a:pt x="1782" y="185660"/>
                      <a:pt x="93019" y="64045"/>
                      <a:pt x="220252" y="19070"/>
                    </a:cubicBezTo>
                    <a:close/>
                  </a:path>
                </a:pathLst>
              </a:custGeom>
              <a:solidFill>
                <a:srgbClr val="AD1717"/>
              </a:solidFill>
            </p:spPr>
            <p:txBody>
              <a:bodyPr/>
              <a:lstStyle/>
              <a:p>
                <a:endParaRPr lang="en-GB"/>
              </a:p>
            </p:txBody>
          </p:sp>
          <p:sp>
            <p:nvSpPr>
              <p:cNvPr id="5" name="TextBox 5"/>
              <p:cNvSpPr txBox="1"/>
              <p:nvPr/>
            </p:nvSpPr>
            <p:spPr>
              <a:xfrm>
                <a:off x="0" y="60325"/>
                <a:ext cx="660400" cy="752475"/>
              </a:xfrm>
              <a:prstGeom prst="rect">
                <a:avLst/>
              </a:prstGeom>
            </p:spPr>
            <p:txBody>
              <a:bodyPr lIns="50800" tIns="50800" rIns="50800" bIns="50800" rtlCol="0" anchor="ctr"/>
              <a:lstStyle/>
              <a:p>
                <a:pPr algn="ctr">
                  <a:lnSpc>
                    <a:spcPts val="5179"/>
                  </a:lnSpc>
                </a:pPr>
                <a:r>
                  <a:rPr lang="en-US" sz="3699">
                    <a:solidFill>
                      <a:srgbClr val="FFFFFF"/>
                    </a:solidFill>
                    <a:latin typeface="Grown"/>
                  </a:rPr>
                  <a:t>A reader today, a leader tomorrow.</a:t>
                </a:r>
              </a:p>
              <a:p>
                <a:pPr algn="ctr">
                  <a:lnSpc>
                    <a:spcPts val="2240"/>
                  </a:lnSpc>
                  <a:spcBef>
                    <a:spcPct val="0"/>
                  </a:spcBef>
                </a:pPr>
                <a:r>
                  <a:rPr lang="en-US" sz="1600">
                    <a:solidFill>
                      <a:srgbClr val="FFFFFF"/>
                    </a:solidFill>
                    <a:latin typeface="Vintage Rotter"/>
                  </a:rPr>
                  <a:t>-Margaret Fuller</a:t>
                </a:r>
              </a:p>
            </p:txBody>
          </p:sp>
        </p:grpSp>
        <p:grpSp>
          <p:nvGrpSpPr>
            <p:cNvPr id="6" name="Group 6"/>
            <p:cNvGrpSpPr/>
            <p:nvPr/>
          </p:nvGrpSpPr>
          <p:grpSpPr>
            <a:xfrm>
              <a:off x="7749948" y="0"/>
              <a:ext cx="4829893" cy="5944484"/>
              <a:chOff x="0" y="0"/>
              <a:chExt cx="660400" cy="812800"/>
            </a:xfrm>
          </p:grpSpPr>
          <p:sp>
            <p:nvSpPr>
              <p:cNvPr id="7" name="Freeform 7"/>
              <p:cNvSpPr/>
              <p:nvPr/>
            </p:nvSpPr>
            <p:spPr>
              <a:xfrm>
                <a:off x="0" y="0"/>
                <a:ext cx="660400" cy="812800"/>
              </a:xfrm>
              <a:custGeom>
                <a:avLst/>
                <a:gdLst/>
                <a:ahLst/>
                <a:cxnLst/>
                <a:rect l="l" t="t" r="r" b="b"/>
                <a:pathLst>
                  <a:path w="660400" h="812800">
                    <a:moveTo>
                      <a:pt x="220252" y="19070"/>
                    </a:moveTo>
                    <a:cubicBezTo>
                      <a:pt x="254000" y="7556"/>
                      <a:pt x="292600" y="0"/>
                      <a:pt x="330378" y="0"/>
                    </a:cubicBezTo>
                    <a:cubicBezTo>
                      <a:pt x="368157" y="0"/>
                      <a:pt x="404509" y="6476"/>
                      <a:pt x="438009" y="17990"/>
                    </a:cubicBezTo>
                    <a:cubicBezTo>
                      <a:pt x="438723" y="18350"/>
                      <a:pt x="439435" y="18350"/>
                      <a:pt x="440148" y="18710"/>
                    </a:cubicBezTo>
                    <a:cubicBezTo>
                      <a:pt x="565955" y="64765"/>
                      <a:pt x="658618" y="186379"/>
                      <a:pt x="660400" y="328502"/>
                    </a:cubicBezTo>
                    <a:lnTo>
                      <a:pt x="660400" y="812800"/>
                    </a:lnTo>
                    <a:lnTo>
                      <a:pt x="0" y="812800"/>
                    </a:lnTo>
                    <a:lnTo>
                      <a:pt x="0" y="328861"/>
                    </a:lnTo>
                    <a:cubicBezTo>
                      <a:pt x="1782" y="185660"/>
                      <a:pt x="93019" y="64045"/>
                      <a:pt x="220252" y="19070"/>
                    </a:cubicBezTo>
                    <a:close/>
                  </a:path>
                </a:pathLst>
              </a:custGeom>
              <a:solidFill>
                <a:srgbClr val="AD1717"/>
              </a:solidFill>
            </p:spPr>
            <p:txBody>
              <a:bodyPr/>
              <a:lstStyle/>
              <a:p>
                <a:endParaRPr lang="en-GB"/>
              </a:p>
            </p:txBody>
          </p:sp>
          <p:sp>
            <p:nvSpPr>
              <p:cNvPr id="8" name="TextBox 8"/>
              <p:cNvSpPr txBox="1"/>
              <p:nvPr/>
            </p:nvSpPr>
            <p:spPr>
              <a:xfrm>
                <a:off x="0" y="60325"/>
                <a:ext cx="660400" cy="752475"/>
              </a:xfrm>
              <a:prstGeom prst="rect">
                <a:avLst/>
              </a:prstGeom>
            </p:spPr>
            <p:txBody>
              <a:bodyPr lIns="50800" tIns="50800" rIns="50800" bIns="50800" rtlCol="0" anchor="ctr"/>
              <a:lstStyle/>
              <a:p>
                <a:pPr algn="ctr">
                  <a:lnSpc>
                    <a:spcPts val="5179"/>
                  </a:lnSpc>
                </a:pPr>
                <a:r>
                  <a:rPr lang="en-US" sz="3699">
                    <a:solidFill>
                      <a:srgbClr val="FFFFFF"/>
                    </a:solidFill>
                    <a:latin typeface="Grown"/>
                  </a:rPr>
                  <a:t>Books are a uniquely portable magic..</a:t>
                </a:r>
              </a:p>
              <a:p>
                <a:pPr algn="ctr">
                  <a:lnSpc>
                    <a:spcPts val="2240"/>
                  </a:lnSpc>
                  <a:spcBef>
                    <a:spcPct val="0"/>
                  </a:spcBef>
                </a:pPr>
                <a:r>
                  <a:rPr lang="en-US" sz="1600">
                    <a:solidFill>
                      <a:srgbClr val="FFFFFF"/>
                    </a:solidFill>
                    <a:latin typeface="Vintage Rotter"/>
                  </a:rPr>
                  <a:t>-Stephen King</a:t>
                </a:r>
              </a:p>
            </p:txBody>
          </p:sp>
        </p:grpSp>
        <p:grpSp>
          <p:nvGrpSpPr>
            <p:cNvPr id="9" name="Group 9"/>
            <p:cNvGrpSpPr/>
            <p:nvPr/>
          </p:nvGrpSpPr>
          <p:grpSpPr>
            <a:xfrm>
              <a:off x="15500841" y="0"/>
              <a:ext cx="4829893" cy="5944484"/>
              <a:chOff x="0" y="0"/>
              <a:chExt cx="660400" cy="812800"/>
            </a:xfrm>
          </p:grpSpPr>
          <p:sp>
            <p:nvSpPr>
              <p:cNvPr id="10" name="Freeform 10"/>
              <p:cNvSpPr/>
              <p:nvPr/>
            </p:nvSpPr>
            <p:spPr>
              <a:xfrm>
                <a:off x="0" y="0"/>
                <a:ext cx="660400" cy="812800"/>
              </a:xfrm>
              <a:custGeom>
                <a:avLst/>
                <a:gdLst/>
                <a:ahLst/>
                <a:cxnLst/>
                <a:rect l="l" t="t" r="r" b="b"/>
                <a:pathLst>
                  <a:path w="660400" h="812800">
                    <a:moveTo>
                      <a:pt x="220252" y="19070"/>
                    </a:moveTo>
                    <a:cubicBezTo>
                      <a:pt x="254000" y="7556"/>
                      <a:pt x="292600" y="0"/>
                      <a:pt x="330378" y="0"/>
                    </a:cubicBezTo>
                    <a:cubicBezTo>
                      <a:pt x="368157" y="0"/>
                      <a:pt x="404509" y="6476"/>
                      <a:pt x="438009" y="17990"/>
                    </a:cubicBezTo>
                    <a:cubicBezTo>
                      <a:pt x="438723" y="18350"/>
                      <a:pt x="439435" y="18350"/>
                      <a:pt x="440148" y="18710"/>
                    </a:cubicBezTo>
                    <a:cubicBezTo>
                      <a:pt x="565955" y="64765"/>
                      <a:pt x="658618" y="186379"/>
                      <a:pt x="660400" y="328502"/>
                    </a:cubicBezTo>
                    <a:lnTo>
                      <a:pt x="660400" y="812800"/>
                    </a:lnTo>
                    <a:lnTo>
                      <a:pt x="0" y="812800"/>
                    </a:lnTo>
                    <a:lnTo>
                      <a:pt x="0" y="328861"/>
                    </a:lnTo>
                    <a:cubicBezTo>
                      <a:pt x="1782" y="185660"/>
                      <a:pt x="93019" y="64045"/>
                      <a:pt x="220252" y="19070"/>
                    </a:cubicBezTo>
                    <a:close/>
                  </a:path>
                </a:pathLst>
              </a:custGeom>
              <a:solidFill>
                <a:srgbClr val="AD1717"/>
              </a:solidFill>
            </p:spPr>
            <p:txBody>
              <a:bodyPr/>
              <a:lstStyle/>
              <a:p>
                <a:endParaRPr lang="en-GB"/>
              </a:p>
            </p:txBody>
          </p:sp>
          <p:sp>
            <p:nvSpPr>
              <p:cNvPr id="11" name="TextBox 11"/>
              <p:cNvSpPr txBox="1"/>
              <p:nvPr/>
            </p:nvSpPr>
            <p:spPr>
              <a:xfrm>
                <a:off x="0" y="60325"/>
                <a:ext cx="660400" cy="752475"/>
              </a:xfrm>
              <a:prstGeom prst="rect">
                <a:avLst/>
              </a:prstGeom>
            </p:spPr>
            <p:txBody>
              <a:bodyPr lIns="50800" tIns="50800" rIns="50800" bIns="50800" rtlCol="0" anchor="ctr"/>
              <a:lstStyle/>
              <a:p>
                <a:pPr algn="ctr">
                  <a:lnSpc>
                    <a:spcPts val="4899"/>
                  </a:lnSpc>
                </a:pPr>
                <a:r>
                  <a:rPr lang="en-US" sz="3499">
                    <a:solidFill>
                      <a:srgbClr val="FFFFFF"/>
                    </a:solidFill>
                    <a:latin typeface="Grown"/>
                  </a:rPr>
                  <a:t>Reading is to the mind what exercise is to the body.</a:t>
                </a:r>
              </a:p>
              <a:p>
                <a:pPr algn="ctr">
                  <a:lnSpc>
                    <a:spcPts val="2240"/>
                  </a:lnSpc>
                  <a:spcBef>
                    <a:spcPct val="0"/>
                  </a:spcBef>
                </a:pPr>
                <a:r>
                  <a:rPr lang="en-US" sz="1600">
                    <a:solidFill>
                      <a:srgbClr val="FFFFFF"/>
                    </a:solidFill>
                    <a:latin typeface="Vintage Rotter"/>
                  </a:rPr>
                  <a:t>– Richard Steele</a:t>
                </a:r>
              </a:p>
            </p:txBody>
          </p:sp>
        </p:grpSp>
      </p:grpSp>
      <p:grpSp>
        <p:nvGrpSpPr>
          <p:cNvPr id="12" name="Group 12"/>
          <p:cNvGrpSpPr/>
          <p:nvPr/>
        </p:nvGrpSpPr>
        <p:grpSpPr>
          <a:xfrm>
            <a:off x="4353988" y="4994594"/>
            <a:ext cx="3604699" cy="4800489"/>
            <a:chOff x="0" y="-66675"/>
            <a:chExt cx="660400" cy="879475"/>
          </a:xfrm>
        </p:grpSpPr>
        <p:sp>
          <p:nvSpPr>
            <p:cNvPr id="13" name="Freeform 13"/>
            <p:cNvSpPr/>
            <p:nvPr/>
          </p:nvSpPr>
          <p:spPr>
            <a:xfrm>
              <a:off x="0" y="0"/>
              <a:ext cx="660400" cy="812800"/>
            </a:xfrm>
            <a:custGeom>
              <a:avLst/>
              <a:gdLst/>
              <a:ahLst/>
              <a:cxnLst/>
              <a:rect l="l" t="t" r="r" b="b"/>
              <a:pathLst>
                <a:path w="660400" h="812800">
                  <a:moveTo>
                    <a:pt x="220252" y="793731"/>
                  </a:moveTo>
                  <a:cubicBezTo>
                    <a:pt x="254109" y="805245"/>
                    <a:pt x="292600" y="812800"/>
                    <a:pt x="330378" y="812800"/>
                  </a:cubicBezTo>
                  <a:cubicBezTo>
                    <a:pt x="368157" y="812800"/>
                    <a:pt x="404509" y="806323"/>
                    <a:pt x="438009" y="794809"/>
                  </a:cubicBezTo>
                  <a:cubicBezTo>
                    <a:pt x="438723" y="794450"/>
                    <a:pt x="439435" y="794450"/>
                    <a:pt x="440148" y="794090"/>
                  </a:cubicBezTo>
                  <a:cubicBezTo>
                    <a:pt x="565955" y="748035"/>
                    <a:pt x="658618" y="626421"/>
                    <a:pt x="660400" y="484298"/>
                  </a:cubicBezTo>
                  <a:lnTo>
                    <a:pt x="660400" y="0"/>
                  </a:lnTo>
                  <a:lnTo>
                    <a:pt x="0" y="0"/>
                  </a:lnTo>
                  <a:lnTo>
                    <a:pt x="0" y="483939"/>
                  </a:lnTo>
                  <a:cubicBezTo>
                    <a:pt x="1782" y="627140"/>
                    <a:pt x="93019" y="748755"/>
                    <a:pt x="220252" y="793731"/>
                  </a:cubicBezTo>
                  <a:close/>
                </a:path>
              </a:pathLst>
            </a:custGeom>
            <a:solidFill>
              <a:srgbClr val="FAB002"/>
            </a:solidFill>
          </p:spPr>
          <p:txBody>
            <a:bodyPr/>
            <a:lstStyle/>
            <a:p>
              <a:endParaRPr lang="en-GB"/>
            </a:p>
          </p:txBody>
        </p:sp>
        <p:sp>
          <p:nvSpPr>
            <p:cNvPr id="14" name="TextBox 14"/>
            <p:cNvSpPr txBox="1"/>
            <p:nvPr/>
          </p:nvSpPr>
          <p:spPr>
            <a:xfrm>
              <a:off x="0" y="-66675"/>
              <a:ext cx="660400" cy="752475"/>
            </a:xfrm>
            <a:prstGeom prst="rect">
              <a:avLst/>
            </a:prstGeom>
          </p:spPr>
          <p:txBody>
            <a:bodyPr lIns="50800" tIns="50800" rIns="50800" bIns="50800" rtlCol="0" anchor="ctr"/>
            <a:lstStyle/>
            <a:p>
              <a:pPr algn="ctr">
                <a:lnSpc>
                  <a:spcPts val="4619"/>
                </a:lnSpc>
              </a:pPr>
              <a:r>
                <a:rPr lang="en-US" sz="3299">
                  <a:solidFill>
                    <a:srgbClr val="FFFFFF"/>
                  </a:solidFill>
                  <a:latin typeface="Grown"/>
                </a:rPr>
                <a:t>You can find magic wherever you look. Sit back and relax all you need is a book!</a:t>
              </a:r>
            </a:p>
            <a:p>
              <a:pPr algn="ctr">
                <a:lnSpc>
                  <a:spcPts val="2240"/>
                </a:lnSpc>
              </a:pPr>
              <a:r>
                <a:rPr lang="en-US" sz="1600">
                  <a:solidFill>
                    <a:srgbClr val="FFFFFF"/>
                  </a:solidFill>
                  <a:latin typeface="Vintage Rotter"/>
                </a:rPr>
                <a:t>— </a:t>
              </a:r>
              <a:r>
                <a:rPr lang="en-US" sz="1600">
                  <a:solidFill>
                    <a:schemeClr val="bg1"/>
                  </a:solidFill>
                  <a:latin typeface="Vintage Rotter"/>
                </a:rPr>
                <a:t>Dr. Seuss</a:t>
              </a:r>
              <a:endParaRPr lang="en-US" sz="1600">
                <a:solidFill>
                  <a:schemeClr val="bg1"/>
                </a:solidFill>
                <a:latin typeface="Vintage Rotter"/>
                <a:hlinkClick r:id="rId2" tooltip="https://www.imagineforest.com/blog/dr-seuss-quotes-reading/"/>
              </a:endParaRPr>
            </a:p>
          </p:txBody>
        </p:sp>
      </p:grpSp>
      <p:grpSp>
        <p:nvGrpSpPr>
          <p:cNvPr id="15" name="Group 15"/>
          <p:cNvGrpSpPr/>
          <p:nvPr/>
        </p:nvGrpSpPr>
        <p:grpSpPr>
          <a:xfrm>
            <a:off x="10205731" y="4994594"/>
            <a:ext cx="3604699" cy="4800489"/>
            <a:chOff x="0" y="-66675"/>
            <a:chExt cx="660400" cy="879475"/>
          </a:xfrm>
        </p:grpSpPr>
        <p:sp>
          <p:nvSpPr>
            <p:cNvPr id="16" name="Freeform 16"/>
            <p:cNvSpPr/>
            <p:nvPr/>
          </p:nvSpPr>
          <p:spPr>
            <a:xfrm>
              <a:off x="0" y="0"/>
              <a:ext cx="660400" cy="812800"/>
            </a:xfrm>
            <a:custGeom>
              <a:avLst/>
              <a:gdLst/>
              <a:ahLst/>
              <a:cxnLst/>
              <a:rect l="l" t="t" r="r" b="b"/>
              <a:pathLst>
                <a:path w="660400" h="812800">
                  <a:moveTo>
                    <a:pt x="220252" y="793731"/>
                  </a:moveTo>
                  <a:cubicBezTo>
                    <a:pt x="254109" y="805245"/>
                    <a:pt x="292600" y="812800"/>
                    <a:pt x="330378" y="812800"/>
                  </a:cubicBezTo>
                  <a:cubicBezTo>
                    <a:pt x="368157" y="812800"/>
                    <a:pt x="404509" y="806323"/>
                    <a:pt x="438009" y="794809"/>
                  </a:cubicBezTo>
                  <a:cubicBezTo>
                    <a:pt x="438723" y="794450"/>
                    <a:pt x="439435" y="794450"/>
                    <a:pt x="440148" y="794090"/>
                  </a:cubicBezTo>
                  <a:cubicBezTo>
                    <a:pt x="565955" y="748035"/>
                    <a:pt x="658618" y="626421"/>
                    <a:pt x="660400" y="484298"/>
                  </a:cubicBezTo>
                  <a:lnTo>
                    <a:pt x="660400" y="0"/>
                  </a:lnTo>
                  <a:lnTo>
                    <a:pt x="0" y="0"/>
                  </a:lnTo>
                  <a:lnTo>
                    <a:pt x="0" y="483939"/>
                  </a:lnTo>
                  <a:cubicBezTo>
                    <a:pt x="1782" y="627140"/>
                    <a:pt x="93019" y="748755"/>
                    <a:pt x="220252" y="793731"/>
                  </a:cubicBezTo>
                  <a:close/>
                </a:path>
              </a:pathLst>
            </a:custGeom>
            <a:solidFill>
              <a:srgbClr val="FAB002"/>
            </a:solidFill>
          </p:spPr>
          <p:txBody>
            <a:bodyPr/>
            <a:lstStyle/>
            <a:p>
              <a:endParaRPr lang="en-GB"/>
            </a:p>
          </p:txBody>
        </p:sp>
        <p:sp>
          <p:nvSpPr>
            <p:cNvPr id="17" name="TextBox 17"/>
            <p:cNvSpPr txBox="1"/>
            <p:nvPr/>
          </p:nvSpPr>
          <p:spPr>
            <a:xfrm>
              <a:off x="0" y="-66675"/>
              <a:ext cx="660400" cy="752475"/>
            </a:xfrm>
            <a:prstGeom prst="rect">
              <a:avLst/>
            </a:prstGeom>
          </p:spPr>
          <p:txBody>
            <a:bodyPr lIns="50800" tIns="50800" rIns="50800" bIns="50800" rtlCol="0" anchor="ctr"/>
            <a:lstStyle/>
            <a:p>
              <a:pPr algn="ctr">
                <a:lnSpc>
                  <a:spcPts val="3919"/>
                </a:lnSpc>
              </a:pPr>
              <a:r>
                <a:rPr lang="en-US" sz="2799">
                  <a:solidFill>
                    <a:srgbClr val="FFFFFF"/>
                  </a:solidFill>
                  <a:latin typeface="Grown"/>
                </a:rPr>
                <a:t>Reading should not be presented to children as a chore or duty. It should be offered to them as a precious gift. </a:t>
              </a:r>
            </a:p>
            <a:p>
              <a:pPr algn="ctr">
                <a:lnSpc>
                  <a:spcPts val="2240"/>
                </a:lnSpc>
              </a:pPr>
              <a:r>
                <a:rPr lang="en-US" sz="1600">
                  <a:solidFill>
                    <a:srgbClr val="FFFFFF"/>
                  </a:solidFill>
                  <a:latin typeface="Vintage Rotter"/>
                </a:rPr>
                <a:t>— Kate DiCamillo</a:t>
              </a: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sp>
        <p:nvSpPr>
          <p:cNvPr id="2" name="TextBox 2"/>
          <p:cNvSpPr txBox="1"/>
          <p:nvPr/>
        </p:nvSpPr>
        <p:spPr>
          <a:xfrm>
            <a:off x="268052" y="1848210"/>
            <a:ext cx="9568031" cy="8972550"/>
          </a:xfrm>
          <a:prstGeom prst="rect">
            <a:avLst/>
          </a:prstGeom>
        </p:spPr>
        <p:txBody>
          <a:bodyPr lIns="0" tIns="0" rIns="0" bIns="0" rtlCol="0" anchor="t">
            <a:spAutoFit/>
          </a:bodyPr>
          <a:lstStyle/>
          <a:p>
            <a:pPr marL="1031551" lvl="1" indent="-515775" algn="l">
              <a:lnSpc>
                <a:spcPts val="6839"/>
              </a:lnSpc>
              <a:buFont typeface="Arial"/>
              <a:buChar char="•"/>
            </a:pPr>
            <a:r>
              <a:rPr lang="en-US" sz="5699" u="sng" spc="-227">
                <a:solidFill>
                  <a:srgbClr val="000000"/>
                </a:solidFill>
                <a:latin typeface="KG Primary Penmanship"/>
              </a:rPr>
              <a:t>P</a:t>
            </a:r>
            <a:r>
              <a:rPr lang="en-US" sz="5699" spc="-227">
                <a:solidFill>
                  <a:srgbClr val="000000"/>
                </a:solidFill>
                <a:latin typeface="KG Primary Penmanship"/>
              </a:rPr>
              <a:t>atient and positive</a:t>
            </a:r>
          </a:p>
          <a:p>
            <a:pPr marL="1031551" lvl="1" indent="-515775" algn="l">
              <a:lnSpc>
                <a:spcPts val="6839"/>
              </a:lnSpc>
              <a:buFont typeface="Arial"/>
              <a:buChar char="•"/>
            </a:pPr>
            <a:r>
              <a:rPr lang="en-US" sz="5699" u="sng" spc="-227">
                <a:solidFill>
                  <a:srgbClr val="000000"/>
                </a:solidFill>
                <a:latin typeface="KG Primary Penmanship"/>
              </a:rPr>
              <a:t>A</a:t>
            </a:r>
            <a:r>
              <a:rPr lang="en-US" sz="5699" spc="-227">
                <a:solidFill>
                  <a:srgbClr val="000000"/>
                </a:solidFill>
                <a:latin typeface="KG Primary Penmanship"/>
              </a:rPr>
              <a:t> reader yourself/A good example</a:t>
            </a:r>
          </a:p>
          <a:p>
            <a:pPr marL="1031551" lvl="1" indent="-515775" algn="l">
              <a:lnSpc>
                <a:spcPts val="6839"/>
              </a:lnSpc>
              <a:buFont typeface="Arial"/>
              <a:buChar char="•"/>
            </a:pPr>
            <a:r>
              <a:rPr lang="en-US" sz="5699" u="sng" spc="-227">
                <a:solidFill>
                  <a:srgbClr val="000000"/>
                </a:solidFill>
                <a:latin typeface="KG Primary Penmanship"/>
              </a:rPr>
              <a:t>R</a:t>
            </a:r>
            <a:r>
              <a:rPr lang="en-US" sz="5699" spc="-227">
                <a:solidFill>
                  <a:srgbClr val="000000"/>
                </a:solidFill>
                <a:latin typeface="KG Primary Penmanship"/>
              </a:rPr>
              <a:t>ead to your child everyday</a:t>
            </a:r>
          </a:p>
          <a:p>
            <a:pPr marL="1031551" lvl="1" indent="-515775" algn="l">
              <a:lnSpc>
                <a:spcPts val="6839"/>
              </a:lnSpc>
              <a:buFont typeface="Arial"/>
              <a:buChar char="•"/>
            </a:pPr>
            <a:r>
              <a:rPr lang="en-US" sz="5699" u="sng" spc="-227">
                <a:solidFill>
                  <a:srgbClr val="000000"/>
                </a:solidFill>
                <a:latin typeface="KG Primary Penmanship"/>
              </a:rPr>
              <a:t>E</a:t>
            </a:r>
            <a:r>
              <a:rPr lang="en-US" sz="5699" spc="-227">
                <a:solidFill>
                  <a:srgbClr val="000000"/>
                </a:solidFill>
                <a:latin typeface="KG Primary Penmanship"/>
              </a:rPr>
              <a:t>ars and eyes need training!</a:t>
            </a:r>
          </a:p>
          <a:p>
            <a:pPr marL="1031551" lvl="1" indent="-515775" algn="l">
              <a:lnSpc>
                <a:spcPts val="6839"/>
              </a:lnSpc>
              <a:buFont typeface="Arial"/>
              <a:buChar char="•"/>
            </a:pPr>
            <a:r>
              <a:rPr lang="en-US" sz="5699" u="sng" spc="-227">
                <a:solidFill>
                  <a:srgbClr val="000000"/>
                </a:solidFill>
                <a:latin typeface="KG Primary Penmanship"/>
              </a:rPr>
              <a:t>N</a:t>
            </a:r>
            <a:r>
              <a:rPr lang="en-US" sz="5699" spc="-227">
                <a:solidFill>
                  <a:srgbClr val="000000"/>
                </a:solidFill>
                <a:latin typeface="KG Primary Penmanship"/>
              </a:rPr>
              <a:t>ot restrictive-all reading is good!</a:t>
            </a:r>
          </a:p>
          <a:p>
            <a:pPr marL="1031551" lvl="1" indent="-515775" algn="l">
              <a:lnSpc>
                <a:spcPts val="6839"/>
              </a:lnSpc>
              <a:buFont typeface="Arial"/>
              <a:buChar char="•"/>
            </a:pPr>
            <a:r>
              <a:rPr lang="en-US" sz="5699" u="sng" spc="-227">
                <a:solidFill>
                  <a:srgbClr val="000000"/>
                </a:solidFill>
                <a:latin typeface="KG Primary Penmanship"/>
              </a:rPr>
              <a:t>T</a:t>
            </a:r>
            <a:r>
              <a:rPr lang="en-US" sz="5699" spc="-227">
                <a:solidFill>
                  <a:srgbClr val="000000"/>
                </a:solidFill>
                <a:latin typeface="KG Primary Penmanship"/>
              </a:rPr>
              <a:t>rust the Teacher</a:t>
            </a:r>
          </a:p>
          <a:p>
            <a:pPr marL="1031551" lvl="1" indent="-515775" algn="l">
              <a:lnSpc>
                <a:spcPts val="6839"/>
              </a:lnSpc>
              <a:buFont typeface="Arial"/>
              <a:buChar char="•"/>
            </a:pPr>
            <a:r>
              <a:rPr lang="en-US" sz="5699" u="sng" spc="-227">
                <a:solidFill>
                  <a:srgbClr val="000000"/>
                </a:solidFill>
                <a:latin typeface="KG Primary Penmanship"/>
              </a:rPr>
              <a:t>S</a:t>
            </a:r>
            <a:r>
              <a:rPr lang="en-US" sz="5699" spc="-227">
                <a:solidFill>
                  <a:srgbClr val="000000"/>
                </a:solidFill>
                <a:latin typeface="KG Primary Penmanship"/>
              </a:rPr>
              <a:t>urround them in reading opportunities</a:t>
            </a:r>
          </a:p>
          <a:p>
            <a:pPr marL="868677" lvl="1" indent="-434339" algn="l">
              <a:lnSpc>
                <a:spcPts val="5759"/>
              </a:lnSpc>
            </a:pPr>
            <a:endParaRPr lang="en-US" sz="5699" spc="-227">
              <a:solidFill>
                <a:srgbClr val="000000"/>
              </a:solidFill>
              <a:latin typeface="KG Primary Penmanship"/>
            </a:endParaRPr>
          </a:p>
          <a:p>
            <a:pPr marL="868677" lvl="1" indent="-434339" algn="l">
              <a:lnSpc>
                <a:spcPts val="5759"/>
              </a:lnSpc>
            </a:pPr>
            <a:endParaRPr lang="en-US" sz="5699" spc="-227">
              <a:solidFill>
                <a:srgbClr val="000000"/>
              </a:solidFill>
              <a:latin typeface="KG Primary Penmanship"/>
            </a:endParaRPr>
          </a:p>
          <a:p>
            <a:pPr marL="868677" lvl="1" indent="-434339" algn="l">
              <a:lnSpc>
                <a:spcPts val="5759"/>
              </a:lnSpc>
            </a:pPr>
            <a:endParaRPr lang="en-US" sz="5699" spc="-227">
              <a:solidFill>
                <a:srgbClr val="000000"/>
              </a:solidFill>
              <a:latin typeface="KG Primary Penmanship"/>
            </a:endParaRPr>
          </a:p>
          <a:p>
            <a:pPr marL="868677" lvl="1" indent="-434339" algn="l">
              <a:lnSpc>
                <a:spcPts val="5759"/>
              </a:lnSpc>
            </a:pPr>
            <a:endParaRPr lang="en-US" sz="5699" spc="-227">
              <a:solidFill>
                <a:srgbClr val="000000"/>
              </a:solidFill>
              <a:latin typeface="KG Primary Penmanship"/>
            </a:endParaRPr>
          </a:p>
        </p:txBody>
      </p:sp>
      <p:grpSp>
        <p:nvGrpSpPr>
          <p:cNvPr id="3" name="Group 3"/>
          <p:cNvGrpSpPr/>
          <p:nvPr/>
        </p:nvGrpSpPr>
        <p:grpSpPr>
          <a:xfrm>
            <a:off x="8785256" y="547834"/>
            <a:ext cx="8788401" cy="9175067"/>
            <a:chOff x="-19037" y="-21684"/>
            <a:chExt cx="11717867" cy="12233424"/>
          </a:xfrm>
        </p:grpSpPr>
        <p:grpSp>
          <p:nvGrpSpPr>
            <p:cNvPr id="4" name="Group 4"/>
            <p:cNvGrpSpPr>
              <a:grpSpLocks noChangeAspect="1"/>
            </p:cNvGrpSpPr>
            <p:nvPr/>
          </p:nvGrpSpPr>
          <p:grpSpPr>
            <a:xfrm>
              <a:off x="3262386" y="7207175"/>
              <a:ext cx="7745839" cy="5004565"/>
              <a:chOff x="-2540" y="-15240"/>
              <a:chExt cx="5515610" cy="3563620"/>
            </a:xfrm>
          </p:grpSpPr>
          <p:sp>
            <p:nvSpPr>
              <p:cNvPr id="5" name="Freeform 5"/>
              <p:cNvSpPr/>
              <p:nvPr/>
            </p:nvSpPr>
            <p:spPr>
              <a:xfrm>
                <a:off x="-2540" y="-15240"/>
                <a:ext cx="5515610" cy="3563620"/>
              </a:xfrm>
              <a:custGeom>
                <a:avLst/>
                <a:gdLst/>
                <a:ahLst/>
                <a:cxnLst/>
                <a:rect l="l" t="t" r="r" b="b"/>
                <a:pathLst>
                  <a:path w="5515610" h="3563620">
                    <a:moveTo>
                      <a:pt x="4991100" y="1559560"/>
                    </a:moveTo>
                    <a:cubicBezTo>
                      <a:pt x="5048250" y="1537970"/>
                      <a:pt x="5124450" y="1548130"/>
                      <a:pt x="5189220" y="1526540"/>
                    </a:cubicBezTo>
                    <a:cubicBezTo>
                      <a:pt x="5326380" y="1479550"/>
                      <a:pt x="5435600" y="1404620"/>
                      <a:pt x="5515610" y="1319530"/>
                    </a:cubicBezTo>
                    <a:cubicBezTo>
                      <a:pt x="5499100" y="1231900"/>
                      <a:pt x="5494020" y="1183640"/>
                      <a:pt x="5505450" y="1109980"/>
                    </a:cubicBezTo>
                    <a:cubicBezTo>
                      <a:pt x="5495290" y="1104900"/>
                      <a:pt x="5473700" y="1118870"/>
                      <a:pt x="5472430" y="1098550"/>
                    </a:cubicBezTo>
                    <a:cubicBezTo>
                      <a:pt x="5469890" y="1040130"/>
                      <a:pt x="5441950" y="1018540"/>
                      <a:pt x="5415280" y="969010"/>
                    </a:cubicBezTo>
                    <a:cubicBezTo>
                      <a:pt x="5210810" y="998220"/>
                      <a:pt x="4838700" y="1158240"/>
                      <a:pt x="4617720" y="1144270"/>
                    </a:cubicBezTo>
                    <a:cubicBezTo>
                      <a:pt x="4753610" y="1047750"/>
                      <a:pt x="4851400" y="939800"/>
                      <a:pt x="4853940" y="797560"/>
                    </a:cubicBezTo>
                    <a:cubicBezTo>
                      <a:pt x="4842510" y="786130"/>
                      <a:pt x="4777740" y="778510"/>
                      <a:pt x="4762500" y="783590"/>
                    </a:cubicBezTo>
                    <a:cubicBezTo>
                      <a:pt x="4710430" y="773430"/>
                      <a:pt x="4657090" y="726440"/>
                      <a:pt x="4634230" y="697230"/>
                    </a:cubicBezTo>
                    <a:cubicBezTo>
                      <a:pt x="4612640" y="711200"/>
                      <a:pt x="4608830" y="695960"/>
                      <a:pt x="4589780" y="706120"/>
                    </a:cubicBezTo>
                    <a:cubicBezTo>
                      <a:pt x="4508500" y="643890"/>
                      <a:pt x="4337050" y="737870"/>
                      <a:pt x="4254500" y="679450"/>
                    </a:cubicBezTo>
                    <a:cubicBezTo>
                      <a:pt x="4292600" y="579120"/>
                      <a:pt x="4215130" y="556260"/>
                      <a:pt x="4163060" y="508000"/>
                    </a:cubicBezTo>
                    <a:cubicBezTo>
                      <a:pt x="4182110" y="429260"/>
                      <a:pt x="4135120" y="387350"/>
                      <a:pt x="4091940" y="313690"/>
                    </a:cubicBezTo>
                    <a:cubicBezTo>
                      <a:pt x="4038600" y="339090"/>
                      <a:pt x="4042410" y="299720"/>
                      <a:pt x="4048760" y="274320"/>
                    </a:cubicBezTo>
                    <a:cubicBezTo>
                      <a:pt x="4009390" y="285750"/>
                      <a:pt x="3985260" y="270510"/>
                      <a:pt x="3963670" y="250190"/>
                    </a:cubicBezTo>
                    <a:cubicBezTo>
                      <a:pt x="3887470" y="279400"/>
                      <a:pt x="3817620" y="280670"/>
                      <a:pt x="3756660" y="287020"/>
                    </a:cubicBezTo>
                    <a:cubicBezTo>
                      <a:pt x="3445510" y="320040"/>
                      <a:pt x="3059430" y="403860"/>
                      <a:pt x="2780030" y="417830"/>
                    </a:cubicBezTo>
                    <a:cubicBezTo>
                      <a:pt x="3036570" y="308610"/>
                      <a:pt x="3333750" y="238760"/>
                      <a:pt x="3522980" y="144780"/>
                    </a:cubicBezTo>
                    <a:cubicBezTo>
                      <a:pt x="3529330" y="91440"/>
                      <a:pt x="3528060" y="67310"/>
                      <a:pt x="3524250" y="17780"/>
                    </a:cubicBezTo>
                    <a:cubicBezTo>
                      <a:pt x="3319780" y="0"/>
                      <a:pt x="3006090" y="97790"/>
                      <a:pt x="2715260" y="189230"/>
                    </a:cubicBezTo>
                    <a:cubicBezTo>
                      <a:pt x="2040890" y="401320"/>
                      <a:pt x="1228090" y="642620"/>
                      <a:pt x="845820" y="1018540"/>
                    </a:cubicBezTo>
                    <a:cubicBezTo>
                      <a:pt x="855980" y="1074420"/>
                      <a:pt x="839470" y="1146810"/>
                      <a:pt x="881380" y="1195070"/>
                    </a:cubicBezTo>
                    <a:cubicBezTo>
                      <a:pt x="741680" y="1271270"/>
                      <a:pt x="581660" y="1339850"/>
                      <a:pt x="445770" y="1418590"/>
                    </a:cubicBezTo>
                    <a:cubicBezTo>
                      <a:pt x="450850" y="1484630"/>
                      <a:pt x="485140" y="1553210"/>
                      <a:pt x="499110" y="1564640"/>
                    </a:cubicBezTo>
                    <a:cubicBezTo>
                      <a:pt x="454660" y="1588770"/>
                      <a:pt x="523240" y="1570990"/>
                      <a:pt x="520700" y="1596390"/>
                    </a:cubicBezTo>
                    <a:cubicBezTo>
                      <a:pt x="501650" y="1605280"/>
                      <a:pt x="514350" y="1626870"/>
                      <a:pt x="486410" y="1633220"/>
                    </a:cubicBezTo>
                    <a:cubicBezTo>
                      <a:pt x="383540" y="1616710"/>
                      <a:pt x="269240" y="1696720"/>
                      <a:pt x="163830" y="1720850"/>
                    </a:cubicBezTo>
                    <a:cubicBezTo>
                      <a:pt x="160020" y="1737360"/>
                      <a:pt x="198120" y="1734820"/>
                      <a:pt x="173990" y="1748790"/>
                    </a:cubicBezTo>
                    <a:cubicBezTo>
                      <a:pt x="104140" y="1765300"/>
                      <a:pt x="96520" y="1802130"/>
                      <a:pt x="26670" y="1818640"/>
                    </a:cubicBezTo>
                    <a:cubicBezTo>
                      <a:pt x="24130" y="1833880"/>
                      <a:pt x="21590" y="1849120"/>
                      <a:pt x="25400" y="1866900"/>
                    </a:cubicBezTo>
                    <a:cubicBezTo>
                      <a:pt x="35560" y="1879600"/>
                      <a:pt x="96520" y="1864360"/>
                      <a:pt x="80010" y="1885950"/>
                    </a:cubicBezTo>
                    <a:cubicBezTo>
                      <a:pt x="43180" y="1898650"/>
                      <a:pt x="0" y="1894840"/>
                      <a:pt x="1270" y="1930400"/>
                    </a:cubicBezTo>
                    <a:cubicBezTo>
                      <a:pt x="21590" y="1953260"/>
                      <a:pt x="63500" y="1938020"/>
                      <a:pt x="74930" y="1974850"/>
                    </a:cubicBezTo>
                    <a:cubicBezTo>
                      <a:pt x="66040" y="1992630"/>
                      <a:pt x="38100" y="2002790"/>
                      <a:pt x="45720" y="2025650"/>
                    </a:cubicBezTo>
                    <a:cubicBezTo>
                      <a:pt x="105410" y="2024380"/>
                      <a:pt x="158750" y="2035810"/>
                      <a:pt x="220980" y="2032000"/>
                    </a:cubicBezTo>
                    <a:cubicBezTo>
                      <a:pt x="201930" y="2042160"/>
                      <a:pt x="236220" y="2065020"/>
                      <a:pt x="287020" y="2054860"/>
                    </a:cubicBezTo>
                    <a:cubicBezTo>
                      <a:pt x="284480" y="2072640"/>
                      <a:pt x="240030" y="2075180"/>
                      <a:pt x="243840" y="2094230"/>
                    </a:cubicBezTo>
                    <a:cubicBezTo>
                      <a:pt x="317500" y="2080260"/>
                      <a:pt x="337820" y="2052320"/>
                      <a:pt x="406400" y="2042160"/>
                    </a:cubicBezTo>
                    <a:cubicBezTo>
                      <a:pt x="360680" y="2078990"/>
                      <a:pt x="302260" y="2136140"/>
                      <a:pt x="245110" y="2148840"/>
                    </a:cubicBezTo>
                    <a:cubicBezTo>
                      <a:pt x="228600" y="2171700"/>
                      <a:pt x="234950" y="2202180"/>
                      <a:pt x="226060" y="2226310"/>
                    </a:cubicBezTo>
                    <a:cubicBezTo>
                      <a:pt x="210820" y="2221230"/>
                      <a:pt x="212090" y="2301240"/>
                      <a:pt x="251460" y="2320290"/>
                    </a:cubicBezTo>
                    <a:cubicBezTo>
                      <a:pt x="300990" y="2307590"/>
                      <a:pt x="412750" y="2313940"/>
                      <a:pt x="485140" y="2329180"/>
                    </a:cubicBezTo>
                    <a:cubicBezTo>
                      <a:pt x="480060" y="2343150"/>
                      <a:pt x="463550" y="2353310"/>
                      <a:pt x="472440" y="2373630"/>
                    </a:cubicBezTo>
                    <a:cubicBezTo>
                      <a:pt x="496570" y="2382520"/>
                      <a:pt x="554990" y="2331720"/>
                      <a:pt x="579120" y="2350770"/>
                    </a:cubicBezTo>
                    <a:cubicBezTo>
                      <a:pt x="614680" y="2363470"/>
                      <a:pt x="551180" y="2376170"/>
                      <a:pt x="568960" y="2401570"/>
                    </a:cubicBezTo>
                    <a:cubicBezTo>
                      <a:pt x="805180" y="2283460"/>
                      <a:pt x="994410" y="2261870"/>
                      <a:pt x="1234440" y="2204720"/>
                    </a:cubicBezTo>
                    <a:cubicBezTo>
                      <a:pt x="966470" y="2321560"/>
                      <a:pt x="604520" y="2636520"/>
                      <a:pt x="598170" y="2739390"/>
                    </a:cubicBezTo>
                    <a:cubicBezTo>
                      <a:pt x="631190" y="2739390"/>
                      <a:pt x="659130" y="2747010"/>
                      <a:pt x="689610" y="2753360"/>
                    </a:cubicBezTo>
                    <a:cubicBezTo>
                      <a:pt x="679450" y="2780030"/>
                      <a:pt x="664210" y="2805430"/>
                      <a:pt x="661670" y="2834640"/>
                    </a:cubicBezTo>
                    <a:cubicBezTo>
                      <a:pt x="678180" y="2805430"/>
                      <a:pt x="736600" y="2791460"/>
                      <a:pt x="741680" y="2844800"/>
                    </a:cubicBezTo>
                    <a:cubicBezTo>
                      <a:pt x="701040" y="2848610"/>
                      <a:pt x="701040" y="2861310"/>
                      <a:pt x="701040" y="2891790"/>
                    </a:cubicBezTo>
                    <a:cubicBezTo>
                      <a:pt x="742950" y="2896870"/>
                      <a:pt x="807720" y="2860040"/>
                      <a:pt x="828040" y="2899410"/>
                    </a:cubicBezTo>
                    <a:cubicBezTo>
                      <a:pt x="801370" y="2915920"/>
                      <a:pt x="791210" y="2900680"/>
                      <a:pt x="765810" y="2914650"/>
                    </a:cubicBezTo>
                    <a:cubicBezTo>
                      <a:pt x="767080" y="2940050"/>
                      <a:pt x="792480" y="2921000"/>
                      <a:pt x="801370" y="2933700"/>
                    </a:cubicBezTo>
                    <a:cubicBezTo>
                      <a:pt x="727710" y="2964180"/>
                      <a:pt x="731520" y="2975610"/>
                      <a:pt x="707390" y="3016250"/>
                    </a:cubicBezTo>
                    <a:cubicBezTo>
                      <a:pt x="687070" y="2983230"/>
                      <a:pt x="633730" y="3195320"/>
                      <a:pt x="676910" y="3192780"/>
                    </a:cubicBezTo>
                    <a:cubicBezTo>
                      <a:pt x="641350" y="3229610"/>
                      <a:pt x="709930" y="3208020"/>
                      <a:pt x="726440" y="3221990"/>
                    </a:cubicBezTo>
                    <a:cubicBezTo>
                      <a:pt x="711200" y="3248660"/>
                      <a:pt x="745490" y="3256280"/>
                      <a:pt x="749300" y="3284220"/>
                    </a:cubicBezTo>
                    <a:cubicBezTo>
                      <a:pt x="768350" y="3289300"/>
                      <a:pt x="805180" y="3262630"/>
                      <a:pt x="803910" y="3303270"/>
                    </a:cubicBezTo>
                    <a:cubicBezTo>
                      <a:pt x="767080" y="3307080"/>
                      <a:pt x="778510" y="3296920"/>
                      <a:pt x="753110" y="3322320"/>
                    </a:cubicBezTo>
                    <a:cubicBezTo>
                      <a:pt x="744220" y="3313430"/>
                      <a:pt x="725170" y="3304540"/>
                      <a:pt x="706120" y="3323590"/>
                    </a:cubicBezTo>
                    <a:cubicBezTo>
                      <a:pt x="720090" y="3350260"/>
                      <a:pt x="715010" y="3370580"/>
                      <a:pt x="712470" y="3392170"/>
                    </a:cubicBezTo>
                    <a:cubicBezTo>
                      <a:pt x="779780" y="3380740"/>
                      <a:pt x="732790" y="3403600"/>
                      <a:pt x="795020" y="3408680"/>
                    </a:cubicBezTo>
                    <a:cubicBezTo>
                      <a:pt x="814070" y="3431540"/>
                      <a:pt x="786130" y="3437890"/>
                      <a:pt x="782320" y="3453130"/>
                    </a:cubicBezTo>
                    <a:cubicBezTo>
                      <a:pt x="904240" y="3456940"/>
                      <a:pt x="967740" y="3507740"/>
                      <a:pt x="1071880" y="3531870"/>
                    </a:cubicBezTo>
                    <a:cubicBezTo>
                      <a:pt x="1071880" y="3554730"/>
                      <a:pt x="1090930" y="3545840"/>
                      <a:pt x="1093470" y="3563620"/>
                    </a:cubicBezTo>
                    <a:cubicBezTo>
                      <a:pt x="1291590" y="3540760"/>
                      <a:pt x="1422400" y="3562350"/>
                      <a:pt x="1651000" y="3492500"/>
                    </a:cubicBezTo>
                    <a:cubicBezTo>
                      <a:pt x="1623060" y="3467100"/>
                      <a:pt x="1544320" y="3487420"/>
                      <a:pt x="1529080" y="3474720"/>
                    </a:cubicBezTo>
                    <a:cubicBezTo>
                      <a:pt x="1684020" y="3409950"/>
                      <a:pt x="1873250" y="3387090"/>
                      <a:pt x="2058670" y="3350260"/>
                    </a:cubicBezTo>
                    <a:cubicBezTo>
                      <a:pt x="2236470" y="3315970"/>
                      <a:pt x="2411730" y="3327400"/>
                      <a:pt x="2586990" y="3249930"/>
                    </a:cubicBezTo>
                    <a:cubicBezTo>
                      <a:pt x="2628900" y="3266440"/>
                      <a:pt x="2661920" y="3234690"/>
                      <a:pt x="2701290" y="3223260"/>
                    </a:cubicBezTo>
                    <a:cubicBezTo>
                      <a:pt x="2907030" y="3161030"/>
                      <a:pt x="3168650" y="3111500"/>
                      <a:pt x="3371850" y="3094990"/>
                    </a:cubicBezTo>
                    <a:cubicBezTo>
                      <a:pt x="3407410" y="3092450"/>
                      <a:pt x="3448050" y="3072130"/>
                      <a:pt x="3464560" y="3060700"/>
                    </a:cubicBezTo>
                    <a:cubicBezTo>
                      <a:pt x="3530600" y="3070860"/>
                      <a:pt x="3644900" y="3027680"/>
                      <a:pt x="3704590" y="3011170"/>
                    </a:cubicBezTo>
                    <a:cubicBezTo>
                      <a:pt x="3702050" y="2999740"/>
                      <a:pt x="3691890" y="2987040"/>
                      <a:pt x="3703320" y="2980690"/>
                    </a:cubicBezTo>
                    <a:cubicBezTo>
                      <a:pt x="3785870" y="2961640"/>
                      <a:pt x="3902710" y="2941320"/>
                      <a:pt x="3978910" y="2895600"/>
                    </a:cubicBezTo>
                    <a:cubicBezTo>
                      <a:pt x="3968750" y="2890520"/>
                      <a:pt x="3947160" y="2904490"/>
                      <a:pt x="3945890" y="2884170"/>
                    </a:cubicBezTo>
                    <a:cubicBezTo>
                      <a:pt x="4018280" y="2866390"/>
                      <a:pt x="4107180" y="2858770"/>
                      <a:pt x="4175760" y="2830830"/>
                    </a:cubicBezTo>
                    <a:cubicBezTo>
                      <a:pt x="4161790" y="2828290"/>
                      <a:pt x="4146550" y="2828290"/>
                      <a:pt x="4133850" y="2821940"/>
                    </a:cubicBezTo>
                    <a:cubicBezTo>
                      <a:pt x="4218940" y="2757170"/>
                      <a:pt x="4254500" y="2725420"/>
                      <a:pt x="4371340" y="2711450"/>
                    </a:cubicBezTo>
                    <a:cubicBezTo>
                      <a:pt x="4362450" y="2673350"/>
                      <a:pt x="4389120" y="2649221"/>
                      <a:pt x="4448810" y="2635250"/>
                    </a:cubicBezTo>
                    <a:cubicBezTo>
                      <a:pt x="4465320" y="2612390"/>
                      <a:pt x="4414520" y="2621280"/>
                      <a:pt x="4433570" y="2593340"/>
                    </a:cubicBezTo>
                    <a:cubicBezTo>
                      <a:pt x="4645660" y="2565400"/>
                      <a:pt x="4704080" y="2374900"/>
                      <a:pt x="4801870" y="2268220"/>
                    </a:cubicBezTo>
                    <a:cubicBezTo>
                      <a:pt x="4805680" y="2264410"/>
                      <a:pt x="4822190" y="2254250"/>
                      <a:pt x="4824730" y="2251710"/>
                    </a:cubicBezTo>
                    <a:cubicBezTo>
                      <a:pt x="4959350" y="2170430"/>
                      <a:pt x="5125720" y="2159000"/>
                      <a:pt x="5228590" y="2047240"/>
                    </a:cubicBezTo>
                    <a:cubicBezTo>
                      <a:pt x="5267960" y="1962150"/>
                      <a:pt x="5372100" y="1854200"/>
                      <a:pt x="5256530" y="1784350"/>
                    </a:cubicBezTo>
                    <a:cubicBezTo>
                      <a:pt x="5269230" y="1766570"/>
                      <a:pt x="5262880" y="1742440"/>
                      <a:pt x="5250180" y="1715770"/>
                    </a:cubicBezTo>
                    <a:cubicBezTo>
                      <a:pt x="5198110" y="1729740"/>
                      <a:pt x="4958080" y="1682750"/>
                      <a:pt x="4904740" y="1661160"/>
                    </a:cubicBezTo>
                    <a:cubicBezTo>
                      <a:pt x="4916170" y="1634490"/>
                      <a:pt x="4892040" y="1607820"/>
                      <a:pt x="4898390" y="1592580"/>
                    </a:cubicBezTo>
                    <a:cubicBezTo>
                      <a:pt x="4947920" y="1590040"/>
                      <a:pt x="4961890" y="1570990"/>
                      <a:pt x="4991100" y="1559560"/>
                    </a:cubicBezTo>
                    <a:close/>
                  </a:path>
                </a:pathLst>
              </a:custGeom>
              <a:blipFill>
                <a:blip r:embed="rId2"/>
                <a:stretch>
                  <a:fillRect t="-1775" b="-1775"/>
                </a:stretch>
              </a:blipFill>
            </p:spPr>
            <p:txBody>
              <a:bodyPr/>
              <a:lstStyle/>
              <a:p>
                <a:endParaRPr lang="en-GB"/>
              </a:p>
            </p:txBody>
          </p:sp>
        </p:grpSp>
        <p:grpSp>
          <p:nvGrpSpPr>
            <p:cNvPr id="6" name="Group 6"/>
            <p:cNvGrpSpPr>
              <a:grpSpLocks noChangeAspect="1"/>
            </p:cNvGrpSpPr>
            <p:nvPr/>
          </p:nvGrpSpPr>
          <p:grpSpPr>
            <a:xfrm>
              <a:off x="-19037" y="4285507"/>
              <a:ext cx="6318733" cy="4622442"/>
              <a:chOff x="-12699" y="-2540"/>
              <a:chExt cx="4215129" cy="3083560"/>
            </a:xfrm>
          </p:grpSpPr>
          <p:sp>
            <p:nvSpPr>
              <p:cNvPr id="7" name="Freeform 7"/>
              <p:cNvSpPr/>
              <p:nvPr/>
            </p:nvSpPr>
            <p:spPr>
              <a:xfrm>
                <a:off x="-12699" y="-2540"/>
                <a:ext cx="4215129" cy="3083560"/>
              </a:xfrm>
              <a:custGeom>
                <a:avLst/>
                <a:gdLst/>
                <a:ahLst/>
                <a:cxnLst/>
                <a:rect l="l" t="t" r="r" b="b"/>
                <a:pathLst>
                  <a:path w="4215129" h="3083560">
                    <a:moveTo>
                      <a:pt x="4196079" y="1511300"/>
                    </a:moveTo>
                    <a:cubicBezTo>
                      <a:pt x="4199889" y="1508760"/>
                      <a:pt x="4203699" y="1507490"/>
                      <a:pt x="4206239" y="1503680"/>
                    </a:cubicBezTo>
                    <a:cubicBezTo>
                      <a:pt x="4208779" y="1501140"/>
                      <a:pt x="4213859" y="1497330"/>
                      <a:pt x="4213859" y="1493520"/>
                    </a:cubicBezTo>
                    <a:cubicBezTo>
                      <a:pt x="4213859" y="1490980"/>
                      <a:pt x="4208779" y="1487170"/>
                      <a:pt x="4206239" y="1484630"/>
                    </a:cubicBezTo>
                    <a:lnTo>
                      <a:pt x="4194809" y="1473200"/>
                    </a:lnTo>
                    <a:cubicBezTo>
                      <a:pt x="4197349" y="1470660"/>
                      <a:pt x="4202429" y="1469390"/>
                      <a:pt x="4202429" y="1465580"/>
                    </a:cubicBezTo>
                    <a:cubicBezTo>
                      <a:pt x="4204969" y="1455420"/>
                      <a:pt x="4208779" y="1445260"/>
                      <a:pt x="4208779" y="1435100"/>
                    </a:cubicBezTo>
                    <a:cubicBezTo>
                      <a:pt x="4208779" y="1430020"/>
                      <a:pt x="4199889" y="1426210"/>
                      <a:pt x="4194809" y="1419860"/>
                    </a:cubicBezTo>
                    <a:cubicBezTo>
                      <a:pt x="4199889" y="1419860"/>
                      <a:pt x="4202429" y="1419860"/>
                      <a:pt x="4206239" y="1418590"/>
                    </a:cubicBezTo>
                    <a:lnTo>
                      <a:pt x="4206239" y="1414780"/>
                    </a:lnTo>
                    <a:lnTo>
                      <a:pt x="4194809" y="1414780"/>
                    </a:lnTo>
                    <a:cubicBezTo>
                      <a:pt x="4187189" y="1409700"/>
                      <a:pt x="4179569" y="1399540"/>
                      <a:pt x="4177029" y="1400810"/>
                    </a:cubicBezTo>
                    <a:cubicBezTo>
                      <a:pt x="4163059" y="1408430"/>
                      <a:pt x="4163059" y="1398270"/>
                      <a:pt x="4160519" y="1390650"/>
                    </a:cubicBezTo>
                    <a:cubicBezTo>
                      <a:pt x="4155439" y="1391920"/>
                      <a:pt x="4150359" y="1393190"/>
                      <a:pt x="4146549" y="1391920"/>
                    </a:cubicBezTo>
                    <a:cubicBezTo>
                      <a:pt x="4137659" y="1390650"/>
                      <a:pt x="4128769" y="1386840"/>
                      <a:pt x="4119879" y="1386840"/>
                    </a:cubicBezTo>
                    <a:cubicBezTo>
                      <a:pt x="4108449" y="1385570"/>
                      <a:pt x="4095749" y="1385570"/>
                      <a:pt x="4083049" y="1384300"/>
                    </a:cubicBezTo>
                    <a:cubicBezTo>
                      <a:pt x="4063999" y="1381760"/>
                      <a:pt x="4044949" y="1379220"/>
                      <a:pt x="4025899" y="1376680"/>
                    </a:cubicBezTo>
                    <a:cubicBezTo>
                      <a:pt x="4024629" y="1376680"/>
                      <a:pt x="4022089" y="1379220"/>
                      <a:pt x="4020819" y="1379220"/>
                    </a:cubicBezTo>
                    <a:cubicBezTo>
                      <a:pt x="4010659" y="1377950"/>
                      <a:pt x="4000499" y="1376680"/>
                      <a:pt x="3991609" y="1374140"/>
                    </a:cubicBezTo>
                    <a:cubicBezTo>
                      <a:pt x="3989069" y="1372870"/>
                      <a:pt x="3987799" y="1366520"/>
                      <a:pt x="3987799" y="1363980"/>
                    </a:cubicBezTo>
                    <a:cubicBezTo>
                      <a:pt x="4001769" y="1353820"/>
                      <a:pt x="4015740" y="1343660"/>
                      <a:pt x="4024629" y="1337310"/>
                    </a:cubicBezTo>
                    <a:cubicBezTo>
                      <a:pt x="4034789" y="1336040"/>
                      <a:pt x="4041139" y="1334770"/>
                      <a:pt x="4050029" y="1334770"/>
                    </a:cubicBezTo>
                    <a:cubicBezTo>
                      <a:pt x="4042409" y="1324610"/>
                      <a:pt x="4037329" y="1319530"/>
                      <a:pt x="4030979" y="1311910"/>
                    </a:cubicBezTo>
                    <a:cubicBezTo>
                      <a:pt x="4027169" y="1313180"/>
                      <a:pt x="4023359" y="1314450"/>
                      <a:pt x="4017009" y="1316990"/>
                    </a:cubicBezTo>
                    <a:cubicBezTo>
                      <a:pt x="4017009" y="1310640"/>
                      <a:pt x="4017009" y="1304290"/>
                      <a:pt x="4018279" y="1304290"/>
                    </a:cubicBezTo>
                    <a:cubicBezTo>
                      <a:pt x="4023359" y="1303020"/>
                      <a:pt x="4030979" y="1301750"/>
                      <a:pt x="4034789" y="1304290"/>
                    </a:cubicBezTo>
                    <a:cubicBezTo>
                      <a:pt x="4039869" y="1308100"/>
                      <a:pt x="4042409" y="1314450"/>
                      <a:pt x="4047489" y="1322070"/>
                    </a:cubicBezTo>
                    <a:cubicBezTo>
                      <a:pt x="4050029" y="1322070"/>
                      <a:pt x="4055109" y="1323340"/>
                      <a:pt x="4060189" y="1323340"/>
                    </a:cubicBezTo>
                    <a:cubicBezTo>
                      <a:pt x="4058919" y="1306830"/>
                      <a:pt x="4058919" y="1306830"/>
                      <a:pt x="4044949" y="1282700"/>
                    </a:cubicBezTo>
                    <a:cubicBezTo>
                      <a:pt x="4062729" y="1282700"/>
                      <a:pt x="4067809" y="1277620"/>
                      <a:pt x="4063999" y="1259840"/>
                    </a:cubicBezTo>
                    <a:cubicBezTo>
                      <a:pt x="4075429" y="1258570"/>
                      <a:pt x="4088129" y="1257300"/>
                      <a:pt x="4099559" y="1257300"/>
                    </a:cubicBezTo>
                    <a:cubicBezTo>
                      <a:pt x="4098289" y="1254760"/>
                      <a:pt x="4095749" y="1249680"/>
                      <a:pt x="4094479" y="1245870"/>
                    </a:cubicBezTo>
                    <a:cubicBezTo>
                      <a:pt x="4099559" y="1247140"/>
                      <a:pt x="4103369" y="1248410"/>
                      <a:pt x="4105909" y="1249680"/>
                    </a:cubicBezTo>
                    <a:cubicBezTo>
                      <a:pt x="4107179" y="1243330"/>
                      <a:pt x="4107179" y="1236980"/>
                      <a:pt x="4108449" y="1231900"/>
                    </a:cubicBezTo>
                    <a:cubicBezTo>
                      <a:pt x="4109719" y="1225550"/>
                      <a:pt x="4110989" y="1217930"/>
                      <a:pt x="4112259" y="1211580"/>
                    </a:cubicBezTo>
                    <a:cubicBezTo>
                      <a:pt x="4112259" y="1209040"/>
                      <a:pt x="4110989" y="1205230"/>
                      <a:pt x="4112259" y="1201420"/>
                    </a:cubicBezTo>
                    <a:cubicBezTo>
                      <a:pt x="4116069" y="1191260"/>
                      <a:pt x="4117339" y="1176020"/>
                      <a:pt x="4113529" y="1168400"/>
                    </a:cubicBezTo>
                    <a:cubicBezTo>
                      <a:pt x="4116069" y="1165860"/>
                      <a:pt x="4117339" y="1162050"/>
                      <a:pt x="4117339" y="1159510"/>
                    </a:cubicBezTo>
                    <a:cubicBezTo>
                      <a:pt x="4117339" y="1149350"/>
                      <a:pt x="4117339" y="1137920"/>
                      <a:pt x="4116069" y="1127760"/>
                    </a:cubicBezTo>
                    <a:cubicBezTo>
                      <a:pt x="4114799" y="1117600"/>
                      <a:pt x="4113529" y="1108710"/>
                      <a:pt x="4112259" y="1098550"/>
                    </a:cubicBezTo>
                    <a:cubicBezTo>
                      <a:pt x="4110989" y="1096010"/>
                      <a:pt x="4110989" y="1093470"/>
                      <a:pt x="4112259" y="1089660"/>
                    </a:cubicBezTo>
                    <a:cubicBezTo>
                      <a:pt x="4116069" y="1079500"/>
                      <a:pt x="4118609" y="1069340"/>
                      <a:pt x="4110989" y="1059180"/>
                    </a:cubicBezTo>
                    <a:cubicBezTo>
                      <a:pt x="4108449" y="1056640"/>
                      <a:pt x="4109719" y="1050290"/>
                      <a:pt x="4110989" y="1046480"/>
                    </a:cubicBezTo>
                    <a:cubicBezTo>
                      <a:pt x="4114799" y="1032510"/>
                      <a:pt x="4107179" y="1021080"/>
                      <a:pt x="4093209" y="1018540"/>
                    </a:cubicBezTo>
                    <a:lnTo>
                      <a:pt x="4088129" y="1018540"/>
                    </a:lnTo>
                    <a:cubicBezTo>
                      <a:pt x="4089399" y="1014730"/>
                      <a:pt x="4090669" y="1013460"/>
                      <a:pt x="4091939" y="1010920"/>
                    </a:cubicBezTo>
                    <a:cubicBezTo>
                      <a:pt x="4088129" y="1009650"/>
                      <a:pt x="4084319" y="1009650"/>
                      <a:pt x="4081779" y="1007110"/>
                    </a:cubicBezTo>
                    <a:cubicBezTo>
                      <a:pt x="4079239" y="1005840"/>
                      <a:pt x="4077969" y="1002030"/>
                      <a:pt x="4075429" y="1000760"/>
                    </a:cubicBezTo>
                    <a:cubicBezTo>
                      <a:pt x="4065269" y="995680"/>
                      <a:pt x="4053839" y="990600"/>
                      <a:pt x="4042409" y="985520"/>
                    </a:cubicBezTo>
                    <a:cubicBezTo>
                      <a:pt x="4038599" y="984250"/>
                      <a:pt x="4033519" y="984250"/>
                      <a:pt x="4029709" y="984250"/>
                    </a:cubicBezTo>
                    <a:cubicBezTo>
                      <a:pt x="4027169" y="985520"/>
                      <a:pt x="4025899" y="980440"/>
                      <a:pt x="4023359" y="980440"/>
                    </a:cubicBezTo>
                    <a:cubicBezTo>
                      <a:pt x="4005579" y="976630"/>
                      <a:pt x="3987799" y="974090"/>
                      <a:pt x="3970019" y="969010"/>
                    </a:cubicBezTo>
                    <a:cubicBezTo>
                      <a:pt x="3956049" y="963930"/>
                      <a:pt x="3939539" y="974090"/>
                      <a:pt x="3925569" y="963930"/>
                    </a:cubicBezTo>
                    <a:cubicBezTo>
                      <a:pt x="3924299" y="962660"/>
                      <a:pt x="3921759" y="965200"/>
                      <a:pt x="3920489" y="965200"/>
                    </a:cubicBezTo>
                    <a:cubicBezTo>
                      <a:pt x="3909059" y="962660"/>
                      <a:pt x="3898899" y="969010"/>
                      <a:pt x="3887469" y="965200"/>
                    </a:cubicBezTo>
                    <a:cubicBezTo>
                      <a:pt x="3876039" y="961390"/>
                      <a:pt x="3863339" y="960120"/>
                      <a:pt x="3858259" y="948690"/>
                    </a:cubicBezTo>
                    <a:cubicBezTo>
                      <a:pt x="3853179" y="937260"/>
                      <a:pt x="3849369" y="925830"/>
                      <a:pt x="3849369" y="914400"/>
                    </a:cubicBezTo>
                    <a:cubicBezTo>
                      <a:pt x="3850639" y="900430"/>
                      <a:pt x="3856989" y="885190"/>
                      <a:pt x="3832859" y="887730"/>
                    </a:cubicBezTo>
                    <a:cubicBezTo>
                      <a:pt x="3834129" y="885190"/>
                      <a:pt x="3834129" y="882650"/>
                      <a:pt x="3835399" y="881380"/>
                    </a:cubicBezTo>
                    <a:cubicBezTo>
                      <a:pt x="3761739" y="873760"/>
                      <a:pt x="3688079" y="867410"/>
                      <a:pt x="3615689" y="859790"/>
                    </a:cubicBezTo>
                    <a:cubicBezTo>
                      <a:pt x="3613149" y="850900"/>
                      <a:pt x="3610609" y="840740"/>
                      <a:pt x="3608069" y="826770"/>
                    </a:cubicBezTo>
                    <a:cubicBezTo>
                      <a:pt x="3622039" y="842010"/>
                      <a:pt x="3634739" y="850900"/>
                      <a:pt x="3652519" y="849630"/>
                    </a:cubicBezTo>
                    <a:cubicBezTo>
                      <a:pt x="3653789" y="839470"/>
                      <a:pt x="3652519" y="831850"/>
                      <a:pt x="3642359" y="825500"/>
                    </a:cubicBezTo>
                    <a:cubicBezTo>
                      <a:pt x="3641089" y="824230"/>
                      <a:pt x="3639819" y="819150"/>
                      <a:pt x="3641089" y="816610"/>
                    </a:cubicBezTo>
                    <a:cubicBezTo>
                      <a:pt x="3646169" y="803910"/>
                      <a:pt x="3651249" y="792480"/>
                      <a:pt x="3655059" y="781050"/>
                    </a:cubicBezTo>
                    <a:cubicBezTo>
                      <a:pt x="3660139" y="784860"/>
                      <a:pt x="3663949" y="787400"/>
                      <a:pt x="3669029" y="789940"/>
                    </a:cubicBezTo>
                    <a:lnTo>
                      <a:pt x="3671569" y="787400"/>
                    </a:lnTo>
                    <a:lnTo>
                      <a:pt x="3656329" y="764540"/>
                    </a:lnTo>
                    <a:cubicBezTo>
                      <a:pt x="3666489" y="767080"/>
                      <a:pt x="3675379" y="768350"/>
                      <a:pt x="3686809" y="770890"/>
                    </a:cubicBezTo>
                    <a:cubicBezTo>
                      <a:pt x="3682999" y="763270"/>
                      <a:pt x="3679189" y="758190"/>
                      <a:pt x="3679189" y="758190"/>
                    </a:cubicBezTo>
                    <a:cubicBezTo>
                      <a:pt x="3685539" y="753110"/>
                      <a:pt x="3691889" y="748030"/>
                      <a:pt x="3700779" y="741680"/>
                    </a:cubicBezTo>
                    <a:cubicBezTo>
                      <a:pt x="3700779" y="740410"/>
                      <a:pt x="3702049" y="732790"/>
                      <a:pt x="3705859" y="731520"/>
                    </a:cubicBezTo>
                    <a:cubicBezTo>
                      <a:pt x="3713479" y="727710"/>
                      <a:pt x="3716019" y="734060"/>
                      <a:pt x="3718559" y="740410"/>
                    </a:cubicBezTo>
                    <a:cubicBezTo>
                      <a:pt x="3719829" y="744220"/>
                      <a:pt x="3727449" y="745490"/>
                      <a:pt x="3732529" y="746760"/>
                    </a:cubicBezTo>
                    <a:cubicBezTo>
                      <a:pt x="3737609" y="748030"/>
                      <a:pt x="3743959" y="748030"/>
                      <a:pt x="3750309" y="746760"/>
                    </a:cubicBezTo>
                    <a:cubicBezTo>
                      <a:pt x="3760469" y="746760"/>
                      <a:pt x="3770629" y="745490"/>
                      <a:pt x="3784599" y="744220"/>
                    </a:cubicBezTo>
                    <a:cubicBezTo>
                      <a:pt x="3774440" y="741680"/>
                      <a:pt x="3766819" y="739140"/>
                      <a:pt x="3760469" y="737870"/>
                    </a:cubicBezTo>
                    <a:cubicBezTo>
                      <a:pt x="3760469" y="736600"/>
                      <a:pt x="3760469" y="735330"/>
                      <a:pt x="3759199" y="734060"/>
                    </a:cubicBezTo>
                    <a:cubicBezTo>
                      <a:pt x="3769359" y="731520"/>
                      <a:pt x="3779519" y="728980"/>
                      <a:pt x="3788409" y="726440"/>
                    </a:cubicBezTo>
                    <a:cubicBezTo>
                      <a:pt x="3798569" y="728980"/>
                      <a:pt x="3807459" y="732790"/>
                      <a:pt x="3815079" y="735330"/>
                    </a:cubicBezTo>
                    <a:cubicBezTo>
                      <a:pt x="3817619" y="758190"/>
                      <a:pt x="3832859" y="739140"/>
                      <a:pt x="3841749" y="741680"/>
                    </a:cubicBezTo>
                    <a:cubicBezTo>
                      <a:pt x="3839209" y="736600"/>
                      <a:pt x="3835399" y="731520"/>
                      <a:pt x="3831590" y="725170"/>
                    </a:cubicBezTo>
                    <a:cubicBezTo>
                      <a:pt x="3848099" y="727710"/>
                      <a:pt x="3864610" y="727710"/>
                      <a:pt x="3876040" y="740410"/>
                    </a:cubicBezTo>
                    <a:cubicBezTo>
                      <a:pt x="3877310" y="741680"/>
                      <a:pt x="3882390" y="740410"/>
                      <a:pt x="3884930" y="739140"/>
                    </a:cubicBezTo>
                    <a:cubicBezTo>
                      <a:pt x="3888740" y="740410"/>
                      <a:pt x="3895090" y="742950"/>
                      <a:pt x="3897630" y="741680"/>
                    </a:cubicBezTo>
                    <a:cubicBezTo>
                      <a:pt x="3901440" y="737870"/>
                      <a:pt x="3901440" y="731520"/>
                      <a:pt x="3905250" y="723900"/>
                    </a:cubicBezTo>
                    <a:cubicBezTo>
                      <a:pt x="3914140" y="739140"/>
                      <a:pt x="3923030" y="730250"/>
                      <a:pt x="3931920" y="723900"/>
                    </a:cubicBezTo>
                    <a:cubicBezTo>
                      <a:pt x="3930650" y="727710"/>
                      <a:pt x="3930650" y="730250"/>
                      <a:pt x="3930650" y="730250"/>
                    </a:cubicBezTo>
                    <a:cubicBezTo>
                      <a:pt x="3938270" y="734060"/>
                      <a:pt x="3944620" y="736600"/>
                      <a:pt x="3953510" y="740410"/>
                    </a:cubicBezTo>
                    <a:cubicBezTo>
                      <a:pt x="3959860" y="737870"/>
                      <a:pt x="3967480" y="728980"/>
                      <a:pt x="3978910" y="737870"/>
                    </a:cubicBezTo>
                    <a:cubicBezTo>
                      <a:pt x="3980180" y="739140"/>
                      <a:pt x="3985260" y="736600"/>
                      <a:pt x="3989069" y="736600"/>
                    </a:cubicBezTo>
                    <a:cubicBezTo>
                      <a:pt x="3992879" y="735330"/>
                      <a:pt x="3995419" y="735330"/>
                      <a:pt x="3996690" y="734060"/>
                    </a:cubicBezTo>
                    <a:cubicBezTo>
                      <a:pt x="3999230" y="725170"/>
                      <a:pt x="4000499" y="717550"/>
                      <a:pt x="4004310" y="709930"/>
                    </a:cubicBezTo>
                    <a:cubicBezTo>
                      <a:pt x="4008120" y="702310"/>
                      <a:pt x="4006850" y="694690"/>
                      <a:pt x="3999230" y="692150"/>
                    </a:cubicBezTo>
                    <a:cubicBezTo>
                      <a:pt x="3996690" y="690880"/>
                      <a:pt x="3994150" y="690880"/>
                      <a:pt x="3992880" y="689610"/>
                    </a:cubicBezTo>
                    <a:cubicBezTo>
                      <a:pt x="4004310" y="678180"/>
                      <a:pt x="4014470" y="670560"/>
                      <a:pt x="4030980" y="675640"/>
                    </a:cubicBezTo>
                    <a:cubicBezTo>
                      <a:pt x="4034790" y="676910"/>
                      <a:pt x="4039870" y="671830"/>
                      <a:pt x="4046220" y="668020"/>
                    </a:cubicBezTo>
                    <a:cubicBezTo>
                      <a:pt x="4042410" y="664210"/>
                      <a:pt x="4039870" y="662940"/>
                      <a:pt x="4037330" y="661670"/>
                    </a:cubicBezTo>
                    <a:cubicBezTo>
                      <a:pt x="4047490" y="640080"/>
                      <a:pt x="4064000" y="654050"/>
                      <a:pt x="4079240" y="654050"/>
                    </a:cubicBezTo>
                    <a:cubicBezTo>
                      <a:pt x="4074160" y="650240"/>
                      <a:pt x="4071619" y="646430"/>
                      <a:pt x="4069080" y="645160"/>
                    </a:cubicBezTo>
                    <a:cubicBezTo>
                      <a:pt x="4076700" y="641350"/>
                      <a:pt x="4084320" y="638810"/>
                      <a:pt x="4090670" y="635000"/>
                    </a:cubicBezTo>
                    <a:cubicBezTo>
                      <a:pt x="4091940" y="629920"/>
                      <a:pt x="4090670" y="624840"/>
                      <a:pt x="4091940" y="622300"/>
                    </a:cubicBezTo>
                    <a:cubicBezTo>
                      <a:pt x="4098290" y="612140"/>
                      <a:pt x="4094480" y="604520"/>
                      <a:pt x="4084320" y="599440"/>
                    </a:cubicBezTo>
                    <a:cubicBezTo>
                      <a:pt x="4080510" y="596900"/>
                      <a:pt x="4076700" y="591820"/>
                      <a:pt x="4074160" y="588010"/>
                    </a:cubicBezTo>
                    <a:cubicBezTo>
                      <a:pt x="4077970" y="588010"/>
                      <a:pt x="4083050" y="586740"/>
                      <a:pt x="4088130" y="586740"/>
                    </a:cubicBezTo>
                    <a:lnTo>
                      <a:pt x="4088130" y="571500"/>
                    </a:lnTo>
                    <a:cubicBezTo>
                      <a:pt x="4090670" y="571500"/>
                      <a:pt x="4093210" y="571500"/>
                      <a:pt x="4095750" y="572770"/>
                    </a:cubicBezTo>
                    <a:cubicBezTo>
                      <a:pt x="4097020" y="557530"/>
                      <a:pt x="4098290" y="542290"/>
                      <a:pt x="4100830" y="525780"/>
                    </a:cubicBezTo>
                    <a:cubicBezTo>
                      <a:pt x="4086860" y="518160"/>
                      <a:pt x="4094480" y="509270"/>
                      <a:pt x="4102100" y="497840"/>
                    </a:cubicBezTo>
                    <a:cubicBezTo>
                      <a:pt x="4102100" y="497840"/>
                      <a:pt x="4099560" y="496570"/>
                      <a:pt x="4097020" y="496570"/>
                    </a:cubicBezTo>
                    <a:cubicBezTo>
                      <a:pt x="4098290" y="491490"/>
                      <a:pt x="4100830" y="486410"/>
                      <a:pt x="4102100" y="481330"/>
                    </a:cubicBezTo>
                    <a:cubicBezTo>
                      <a:pt x="4104640" y="471170"/>
                      <a:pt x="4100830" y="469900"/>
                      <a:pt x="4089400" y="474980"/>
                    </a:cubicBezTo>
                    <a:cubicBezTo>
                      <a:pt x="4088130" y="472440"/>
                      <a:pt x="4086860" y="468630"/>
                      <a:pt x="4084320" y="466090"/>
                    </a:cubicBezTo>
                    <a:cubicBezTo>
                      <a:pt x="4083050" y="467360"/>
                      <a:pt x="4083050" y="468630"/>
                      <a:pt x="4081780" y="469900"/>
                    </a:cubicBezTo>
                    <a:cubicBezTo>
                      <a:pt x="4076700" y="468630"/>
                      <a:pt x="4072890" y="466090"/>
                      <a:pt x="4067810" y="464820"/>
                    </a:cubicBezTo>
                    <a:cubicBezTo>
                      <a:pt x="4042410" y="454660"/>
                      <a:pt x="4015740" y="457200"/>
                      <a:pt x="3990340" y="455930"/>
                    </a:cubicBezTo>
                    <a:cubicBezTo>
                      <a:pt x="3986530" y="455930"/>
                      <a:pt x="3981450" y="459740"/>
                      <a:pt x="3977640" y="459740"/>
                    </a:cubicBezTo>
                    <a:cubicBezTo>
                      <a:pt x="3962400" y="458470"/>
                      <a:pt x="3948430" y="453390"/>
                      <a:pt x="3934460" y="452120"/>
                    </a:cubicBezTo>
                    <a:cubicBezTo>
                      <a:pt x="3915410" y="450850"/>
                      <a:pt x="3896360" y="450850"/>
                      <a:pt x="3877310" y="450850"/>
                    </a:cubicBezTo>
                    <a:cubicBezTo>
                      <a:pt x="3863340" y="450850"/>
                      <a:pt x="3860800" y="443230"/>
                      <a:pt x="3862070" y="433070"/>
                    </a:cubicBezTo>
                    <a:cubicBezTo>
                      <a:pt x="3867150" y="429260"/>
                      <a:pt x="3872230" y="421640"/>
                      <a:pt x="3872230" y="420370"/>
                    </a:cubicBezTo>
                    <a:cubicBezTo>
                      <a:pt x="3855720" y="407670"/>
                      <a:pt x="3870960" y="398780"/>
                      <a:pt x="3874770" y="388620"/>
                    </a:cubicBezTo>
                    <a:cubicBezTo>
                      <a:pt x="3873500" y="363220"/>
                      <a:pt x="3872230" y="337820"/>
                      <a:pt x="3870960" y="311150"/>
                    </a:cubicBezTo>
                    <a:cubicBezTo>
                      <a:pt x="3873500" y="309880"/>
                      <a:pt x="3878580" y="308610"/>
                      <a:pt x="3882390" y="307340"/>
                    </a:cubicBezTo>
                    <a:cubicBezTo>
                      <a:pt x="3881120" y="303530"/>
                      <a:pt x="3878580" y="299720"/>
                      <a:pt x="3878580" y="295910"/>
                    </a:cubicBezTo>
                    <a:cubicBezTo>
                      <a:pt x="3882390" y="280670"/>
                      <a:pt x="3883660" y="265430"/>
                      <a:pt x="3867150" y="254000"/>
                    </a:cubicBezTo>
                    <a:cubicBezTo>
                      <a:pt x="3874770" y="248920"/>
                      <a:pt x="3881120" y="245110"/>
                      <a:pt x="3888740" y="240030"/>
                    </a:cubicBezTo>
                    <a:cubicBezTo>
                      <a:pt x="3887470" y="238760"/>
                      <a:pt x="3886200" y="236220"/>
                      <a:pt x="3886200" y="234950"/>
                    </a:cubicBezTo>
                    <a:cubicBezTo>
                      <a:pt x="3886200" y="233680"/>
                      <a:pt x="3884930" y="233680"/>
                      <a:pt x="3883660" y="233680"/>
                    </a:cubicBezTo>
                    <a:cubicBezTo>
                      <a:pt x="3870960" y="233680"/>
                      <a:pt x="3865880" y="231140"/>
                      <a:pt x="3864610" y="218440"/>
                    </a:cubicBezTo>
                    <a:cubicBezTo>
                      <a:pt x="3864610" y="215900"/>
                      <a:pt x="3864610" y="212090"/>
                      <a:pt x="3867150" y="209550"/>
                    </a:cubicBezTo>
                    <a:cubicBezTo>
                      <a:pt x="3872230" y="205740"/>
                      <a:pt x="3877310" y="201930"/>
                      <a:pt x="3883660" y="199390"/>
                    </a:cubicBezTo>
                    <a:cubicBezTo>
                      <a:pt x="3886200" y="198120"/>
                      <a:pt x="3891280" y="199390"/>
                      <a:pt x="3893820" y="200660"/>
                    </a:cubicBezTo>
                    <a:cubicBezTo>
                      <a:pt x="3907790" y="208280"/>
                      <a:pt x="3909060" y="208280"/>
                      <a:pt x="3911600" y="191770"/>
                    </a:cubicBezTo>
                    <a:cubicBezTo>
                      <a:pt x="3914140" y="193040"/>
                      <a:pt x="3916680" y="194310"/>
                      <a:pt x="3920490" y="195580"/>
                    </a:cubicBezTo>
                    <a:cubicBezTo>
                      <a:pt x="3919220" y="190500"/>
                      <a:pt x="3919220" y="186690"/>
                      <a:pt x="3916680" y="182880"/>
                    </a:cubicBezTo>
                    <a:cubicBezTo>
                      <a:pt x="3916680" y="181610"/>
                      <a:pt x="3914140" y="180340"/>
                      <a:pt x="3911600" y="179070"/>
                    </a:cubicBezTo>
                    <a:cubicBezTo>
                      <a:pt x="3914140" y="177800"/>
                      <a:pt x="3916680" y="175260"/>
                      <a:pt x="3919220" y="176530"/>
                    </a:cubicBezTo>
                    <a:cubicBezTo>
                      <a:pt x="3931920" y="180340"/>
                      <a:pt x="3939540" y="171450"/>
                      <a:pt x="3948430" y="166370"/>
                    </a:cubicBezTo>
                    <a:cubicBezTo>
                      <a:pt x="3940810" y="156210"/>
                      <a:pt x="3933190" y="147320"/>
                      <a:pt x="3926840" y="137160"/>
                    </a:cubicBezTo>
                    <a:cubicBezTo>
                      <a:pt x="3937000" y="132080"/>
                      <a:pt x="3944620" y="129540"/>
                      <a:pt x="3952240" y="125730"/>
                    </a:cubicBezTo>
                    <a:cubicBezTo>
                      <a:pt x="3935730" y="97790"/>
                      <a:pt x="3935730" y="97790"/>
                      <a:pt x="3947160" y="86360"/>
                    </a:cubicBezTo>
                    <a:cubicBezTo>
                      <a:pt x="3947160" y="85090"/>
                      <a:pt x="3945890" y="83820"/>
                      <a:pt x="3945890" y="82550"/>
                    </a:cubicBezTo>
                    <a:cubicBezTo>
                      <a:pt x="3942080" y="83820"/>
                      <a:pt x="3937000" y="85090"/>
                      <a:pt x="3933190" y="87630"/>
                    </a:cubicBezTo>
                    <a:lnTo>
                      <a:pt x="3931920" y="86360"/>
                    </a:lnTo>
                    <a:cubicBezTo>
                      <a:pt x="3937000" y="81280"/>
                      <a:pt x="3942080" y="77470"/>
                      <a:pt x="3947160" y="72390"/>
                    </a:cubicBezTo>
                    <a:cubicBezTo>
                      <a:pt x="3947160" y="68580"/>
                      <a:pt x="3949700" y="59690"/>
                      <a:pt x="3947160" y="57150"/>
                    </a:cubicBezTo>
                    <a:cubicBezTo>
                      <a:pt x="3937000" y="48260"/>
                      <a:pt x="3948430" y="39370"/>
                      <a:pt x="3945890" y="30480"/>
                    </a:cubicBezTo>
                    <a:cubicBezTo>
                      <a:pt x="3944620" y="27940"/>
                      <a:pt x="3945890" y="21590"/>
                      <a:pt x="3944620" y="21590"/>
                    </a:cubicBezTo>
                    <a:cubicBezTo>
                      <a:pt x="3937000" y="17780"/>
                      <a:pt x="3928110" y="11430"/>
                      <a:pt x="3919220" y="11430"/>
                    </a:cubicBezTo>
                    <a:cubicBezTo>
                      <a:pt x="3898900" y="10160"/>
                      <a:pt x="3878580" y="12700"/>
                      <a:pt x="3858260" y="12700"/>
                    </a:cubicBezTo>
                    <a:lnTo>
                      <a:pt x="3793490" y="12700"/>
                    </a:lnTo>
                    <a:cubicBezTo>
                      <a:pt x="3778250" y="12700"/>
                      <a:pt x="3765550" y="8890"/>
                      <a:pt x="3750310" y="5080"/>
                    </a:cubicBezTo>
                    <a:cubicBezTo>
                      <a:pt x="3732530" y="0"/>
                      <a:pt x="3713480" y="3810"/>
                      <a:pt x="3694430" y="5080"/>
                    </a:cubicBezTo>
                    <a:cubicBezTo>
                      <a:pt x="3653790" y="6350"/>
                      <a:pt x="3613150" y="6350"/>
                      <a:pt x="3572510" y="7620"/>
                    </a:cubicBezTo>
                    <a:cubicBezTo>
                      <a:pt x="3553460" y="7620"/>
                      <a:pt x="3533140" y="10160"/>
                      <a:pt x="3514090" y="11430"/>
                    </a:cubicBezTo>
                    <a:cubicBezTo>
                      <a:pt x="3489960" y="12700"/>
                      <a:pt x="3465830" y="11430"/>
                      <a:pt x="3441700" y="12700"/>
                    </a:cubicBezTo>
                    <a:cubicBezTo>
                      <a:pt x="3416300" y="13970"/>
                      <a:pt x="3390900" y="16510"/>
                      <a:pt x="3365500" y="17780"/>
                    </a:cubicBezTo>
                    <a:cubicBezTo>
                      <a:pt x="3335020" y="19050"/>
                      <a:pt x="3304540" y="19050"/>
                      <a:pt x="3274060" y="20320"/>
                    </a:cubicBezTo>
                    <a:lnTo>
                      <a:pt x="3178810" y="24130"/>
                    </a:lnTo>
                    <a:cubicBezTo>
                      <a:pt x="3149600" y="25400"/>
                      <a:pt x="3121660" y="25400"/>
                      <a:pt x="3092450" y="25400"/>
                    </a:cubicBezTo>
                    <a:cubicBezTo>
                      <a:pt x="3070860" y="25400"/>
                      <a:pt x="3048000" y="26670"/>
                      <a:pt x="3026410" y="27940"/>
                    </a:cubicBezTo>
                    <a:lnTo>
                      <a:pt x="2961640" y="31750"/>
                    </a:lnTo>
                    <a:cubicBezTo>
                      <a:pt x="2946400" y="33020"/>
                      <a:pt x="2931160" y="33020"/>
                      <a:pt x="2914650" y="34290"/>
                    </a:cubicBezTo>
                    <a:cubicBezTo>
                      <a:pt x="2889250" y="35560"/>
                      <a:pt x="2863850" y="35560"/>
                      <a:pt x="2838450" y="36830"/>
                    </a:cubicBezTo>
                    <a:cubicBezTo>
                      <a:pt x="2809240" y="38100"/>
                      <a:pt x="2781300" y="40640"/>
                      <a:pt x="2753360" y="41910"/>
                    </a:cubicBezTo>
                    <a:cubicBezTo>
                      <a:pt x="2724150" y="44450"/>
                      <a:pt x="2696210" y="46990"/>
                      <a:pt x="2667000" y="49530"/>
                    </a:cubicBezTo>
                    <a:cubicBezTo>
                      <a:pt x="2655570" y="50800"/>
                      <a:pt x="2644140" y="50800"/>
                      <a:pt x="2631440" y="52070"/>
                    </a:cubicBezTo>
                    <a:lnTo>
                      <a:pt x="2594610" y="52070"/>
                    </a:lnTo>
                    <a:cubicBezTo>
                      <a:pt x="2552700" y="54610"/>
                      <a:pt x="2512060" y="58420"/>
                      <a:pt x="2470150" y="60960"/>
                    </a:cubicBezTo>
                    <a:cubicBezTo>
                      <a:pt x="2444750" y="62230"/>
                      <a:pt x="2418080" y="63500"/>
                      <a:pt x="2392680" y="66040"/>
                    </a:cubicBezTo>
                    <a:cubicBezTo>
                      <a:pt x="2377440" y="67310"/>
                      <a:pt x="2360930" y="69850"/>
                      <a:pt x="2345690" y="71120"/>
                    </a:cubicBezTo>
                    <a:lnTo>
                      <a:pt x="2242819" y="78740"/>
                    </a:lnTo>
                    <a:cubicBezTo>
                      <a:pt x="2221230" y="80010"/>
                      <a:pt x="2200909" y="85090"/>
                      <a:pt x="2180590" y="86360"/>
                    </a:cubicBezTo>
                    <a:cubicBezTo>
                      <a:pt x="2148840" y="88900"/>
                      <a:pt x="2115819" y="90170"/>
                      <a:pt x="2084069" y="92710"/>
                    </a:cubicBezTo>
                    <a:cubicBezTo>
                      <a:pt x="2076449" y="92710"/>
                      <a:pt x="2067559" y="93980"/>
                      <a:pt x="2059940" y="93980"/>
                    </a:cubicBezTo>
                    <a:cubicBezTo>
                      <a:pt x="2032000" y="96520"/>
                      <a:pt x="2005330" y="99060"/>
                      <a:pt x="1977390" y="101600"/>
                    </a:cubicBezTo>
                    <a:cubicBezTo>
                      <a:pt x="1962150" y="102870"/>
                      <a:pt x="1945640" y="105410"/>
                      <a:pt x="1930400" y="106680"/>
                    </a:cubicBezTo>
                    <a:cubicBezTo>
                      <a:pt x="1911350" y="107950"/>
                      <a:pt x="1892300" y="109220"/>
                      <a:pt x="1874520" y="110490"/>
                    </a:cubicBezTo>
                    <a:cubicBezTo>
                      <a:pt x="1838960" y="114300"/>
                      <a:pt x="1802130" y="118110"/>
                      <a:pt x="1766570" y="121920"/>
                    </a:cubicBezTo>
                    <a:cubicBezTo>
                      <a:pt x="1760220" y="123190"/>
                      <a:pt x="1755140" y="127000"/>
                      <a:pt x="1748790" y="127000"/>
                    </a:cubicBezTo>
                    <a:cubicBezTo>
                      <a:pt x="1719580" y="129540"/>
                      <a:pt x="1690370" y="129540"/>
                      <a:pt x="1662430" y="133350"/>
                    </a:cubicBezTo>
                    <a:cubicBezTo>
                      <a:pt x="1647190" y="135890"/>
                      <a:pt x="1630680" y="129540"/>
                      <a:pt x="1616710" y="142240"/>
                    </a:cubicBezTo>
                    <a:cubicBezTo>
                      <a:pt x="1611630" y="146050"/>
                      <a:pt x="1597660" y="139700"/>
                      <a:pt x="1588770" y="140970"/>
                    </a:cubicBezTo>
                    <a:cubicBezTo>
                      <a:pt x="1553210" y="144780"/>
                      <a:pt x="1517650" y="149860"/>
                      <a:pt x="1483360" y="153670"/>
                    </a:cubicBezTo>
                    <a:cubicBezTo>
                      <a:pt x="1455420" y="157480"/>
                      <a:pt x="1428750" y="160020"/>
                      <a:pt x="1400810" y="163830"/>
                    </a:cubicBezTo>
                    <a:cubicBezTo>
                      <a:pt x="1390650" y="165100"/>
                      <a:pt x="1380490" y="168910"/>
                      <a:pt x="1371600" y="170180"/>
                    </a:cubicBezTo>
                    <a:cubicBezTo>
                      <a:pt x="1346200" y="172720"/>
                      <a:pt x="1320800" y="175260"/>
                      <a:pt x="1296670" y="177800"/>
                    </a:cubicBezTo>
                    <a:cubicBezTo>
                      <a:pt x="1296670" y="182880"/>
                      <a:pt x="1296670" y="185420"/>
                      <a:pt x="1295400" y="187960"/>
                    </a:cubicBezTo>
                    <a:cubicBezTo>
                      <a:pt x="1292860" y="185420"/>
                      <a:pt x="1290320" y="181610"/>
                      <a:pt x="1287780" y="176530"/>
                    </a:cubicBezTo>
                    <a:cubicBezTo>
                      <a:pt x="1282700" y="190500"/>
                      <a:pt x="1272540" y="181610"/>
                      <a:pt x="1264920" y="182880"/>
                    </a:cubicBezTo>
                    <a:cubicBezTo>
                      <a:pt x="1250950" y="185420"/>
                      <a:pt x="1235710" y="189230"/>
                      <a:pt x="1221740" y="190500"/>
                    </a:cubicBezTo>
                    <a:cubicBezTo>
                      <a:pt x="1196340" y="194310"/>
                      <a:pt x="1170940" y="196850"/>
                      <a:pt x="1145540" y="199390"/>
                    </a:cubicBezTo>
                    <a:cubicBezTo>
                      <a:pt x="1123950" y="201930"/>
                      <a:pt x="1102360" y="207010"/>
                      <a:pt x="1080770" y="210820"/>
                    </a:cubicBezTo>
                    <a:cubicBezTo>
                      <a:pt x="1043940" y="217170"/>
                      <a:pt x="1005840" y="220980"/>
                      <a:pt x="969010" y="227330"/>
                    </a:cubicBezTo>
                    <a:cubicBezTo>
                      <a:pt x="943610" y="231140"/>
                      <a:pt x="918210" y="237490"/>
                      <a:pt x="891540" y="241300"/>
                    </a:cubicBezTo>
                    <a:cubicBezTo>
                      <a:pt x="864870" y="246380"/>
                      <a:pt x="836930" y="250190"/>
                      <a:pt x="810260" y="255270"/>
                    </a:cubicBezTo>
                    <a:cubicBezTo>
                      <a:pt x="791210" y="259080"/>
                      <a:pt x="772160" y="264160"/>
                      <a:pt x="753110" y="267970"/>
                    </a:cubicBezTo>
                    <a:cubicBezTo>
                      <a:pt x="715010" y="274320"/>
                      <a:pt x="675640" y="280670"/>
                      <a:pt x="637540" y="287020"/>
                    </a:cubicBezTo>
                    <a:cubicBezTo>
                      <a:pt x="623570" y="289560"/>
                      <a:pt x="610870" y="294640"/>
                      <a:pt x="596900" y="297180"/>
                    </a:cubicBezTo>
                    <a:cubicBezTo>
                      <a:pt x="572770" y="302260"/>
                      <a:pt x="548640" y="304800"/>
                      <a:pt x="524510" y="309880"/>
                    </a:cubicBezTo>
                    <a:cubicBezTo>
                      <a:pt x="506730" y="313690"/>
                      <a:pt x="490220" y="320040"/>
                      <a:pt x="473710" y="322580"/>
                    </a:cubicBezTo>
                    <a:cubicBezTo>
                      <a:pt x="438150" y="330200"/>
                      <a:pt x="402590" y="335280"/>
                      <a:pt x="367030" y="341630"/>
                    </a:cubicBezTo>
                    <a:cubicBezTo>
                      <a:pt x="351790" y="344170"/>
                      <a:pt x="336550" y="349250"/>
                      <a:pt x="321310" y="353060"/>
                    </a:cubicBezTo>
                    <a:cubicBezTo>
                      <a:pt x="297180" y="359410"/>
                      <a:pt x="271780" y="364490"/>
                      <a:pt x="247650" y="370840"/>
                    </a:cubicBezTo>
                    <a:cubicBezTo>
                      <a:pt x="241300" y="372110"/>
                      <a:pt x="234950" y="375920"/>
                      <a:pt x="227330" y="377190"/>
                    </a:cubicBezTo>
                    <a:cubicBezTo>
                      <a:pt x="219710" y="378460"/>
                      <a:pt x="212090" y="378460"/>
                      <a:pt x="204470" y="379730"/>
                    </a:cubicBezTo>
                    <a:cubicBezTo>
                      <a:pt x="189230" y="383540"/>
                      <a:pt x="173990" y="387350"/>
                      <a:pt x="160020" y="391160"/>
                    </a:cubicBezTo>
                    <a:cubicBezTo>
                      <a:pt x="129540" y="398780"/>
                      <a:pt x="114300" y="401320"/>
                      <a:pt x="100330" y="408940"/>
                    </a:cubicBezTo>
                    <a:cubicBezTo>
                      <a:pt x="87630" y="415290"/>
                      <a:pt x="69850" y="414020"/>
                      <a:pt x="64770" y="434340"/>
                    </a:cubicBezTo>
                    <a:cubicBezTo>
                      <a:pt x="62230" y="440690"/>
                      <a:pt x="55880" y="444500"/>
                      <a:pt x="67310" y="447040"/>
                    </a:cubicBezTo>
                    <a:cubicBezTo>
                      <a:pt x="68580" y="447040"/>
                      <a:pt x="71120" y="450850"/>
                      <a:pt x="69850" y="452120"/>
                    </a:cubicBezTo>
                    <a:cubicBezTo>
                      <a:pt x="67310" y="459740"/>
                      <a:pt x="64770" y="467360"/>
                      <a:pt x="62230" y="477520"/>
                    </a:cubicBezTo>
                    <a:cubicBezTo>
                      <a:pt x="62230" y="477520"/>
                      <a:pt x="64770" y="478790"/>
                      <a:pt x="67310" y="481330"/>
                    </a:cubicBezTo>
                    <a:cubicBezTo>
                      <a:pt x="59690" y="488950"/>
                      <a:pt x="59690" y="516890"/>
                      <a:pt x="64770" y="525780"/>
                    </a:cubicBezTo>
                    <a:cubicBezTo>
                      <a:pt x="67310" y="530860"/>
                      <a:pt x="68580" y="537210"/>
                      <a:pt x="69850" y="543560"/>
                    </a:cubicBezTo>
                    <a:cubicBezTo>
                      <a:pt x="54610" y="547370"/>
                      <a:pt x="72390" y="556260"/>
                      <a:pt x="67310" y="561340"/>
                    </a:cubicBezTo>
                    <a:cubicBezTo>
                      <a:pt x="69850" y="561340"/>
                      <a:pt x="72390" y="561340"/>
                      <a:pt x="76200" y="562610"/>
                    </a:cubicBezTo>
                    <a:cubicBezTo>
                      <a:pt x="73660" y="566420"/>
                      <a:pt x="71120" y="568960"/>
                      <a:pt x="69850" y="570230"/>
                    </a:cubicBezTo>
                    <a:cubicBezTo>
                      <a:pt x="72390" y="572770"/>
                      <a:pt x="76200" y="574040"/>
                      <a:pt x="78740" y="576580"/>
                    </a:cubicBezTo>
                    <a:cubicBezTo>
                      <a:pt x="64770" y="595630"/>
                      <a:pt x="64770" y="604520"/>
                      <a:pt x="81280" y="621030"/>
                    </a:cubicBezTo>
                    <a:cubicBezTo>
                      <a:pt x="82550" y="622300"/>
                      <a:pt x="85090" y="624840"/>
                      <a:pt x="85090" y="626110"/>
                    </a:cubicBezTo>
                    <a:cubicBezTo>
                      <a:pt x="81280" y="640080"/>
                      <a:pt x="82550" y="652780"/>
                      <a:pt x="91440" y="664210"/>
                    </a:cubicBezTo>
                    <a:cubicBezTo>
                      <a:pt x="91440" y="664210"/>
                      <a:pt x="90170" y="668020"/>
                      <a:pt x="87630" y="670560"/>
                    </a:cubicBezTo>
                    <a:cubicBezTo>
                      <a:pt x="91440" y="669290"/>
                      <a:pt x="93980" y="668020"/>
                      <a:pt x="96520" y="668020"/>
                    </a:cubicBezTo>
                    <a:lnTo>
                      <a:pt x="92710" y="690880"/>
                    </a:lnTo>
                    <a:lnTo>
                      <a:pt x="106680" y="690880"/>
                    </a:lnTo>
                    <a:cubicBezTo>
                      <a:pt x="110490" y="695960"/>
                      <a:pt x="114300" y="699770"/>
                      <a:pt x="114300" y="701040"/>
                    </a:cubicBezTo>
                    <a:cubicBezTo>
                      <a:pt x="118110" y="697230"/>
                      <a:pt x="120650" y="695960"/>
                      <a:pt x="121920" y="694690"/>
                    </a:cubicBezTo>
                    <a:cubicBezTo>
                      <a:pt x="128270" y="704850"/>
                      <a:pt x="133350" y="712470"/>
                      <a:pt x="137160" y="720090"/>
                    </a:cubicBezTo>
                    <a:cubicBezTo>
                      <a:pt x="135890" y="728980"/>
                      <a:pt x="133350" y="736600"/>
                      <a:pt x="132080" y="741680"/>
                    </a:cubicBezTo>
                    <a:cubicBezTo>
                      <a:pt x="125730" y="741680"/>
                      <a:pt x="119380" y="740410"/>
                      <a:pt x="115570" y="742950"/>
                    </a:cubicBezTo>
                    <a:cubicBezTo>
                      <a:pt x="111760" y="745490"/>
                      <a:pt x="111760" y="751840"/>
                      <a:pt x="109220" y="755650"/>
                    </a:cubicBezTo>
                    <a:cubicBezTo>
                      <a:pt x="109220" y="756920"/>
                      <a:pt x="118110" y="773430"/>
                      <a:pt x="116840" y="774700"/>
                    </a:cubicBezTo>
                    <a:cubicBezTo>
                      <a:pt x="115570" y="783590"/>
                      <a:pt x="113030" y="792480"/>
                      <a:pt x="111760" y="802640"/>
                    </a:cubicBezTo>
                    <a:cubicBezTo>
                      <a:pt x="116840" y="806450"/>
                      <a:pt x="123190" y="811530"/>
                      <a:pt x="128270" y="815340"/>
                    </a:cubicBezTo>
                    <a:cubicBezTo>
                      <a:pt x="119380" y="820420"/>
                      <a:pt x="113030" y="825500"/>
                      <a:pt x="106680" y="829310"/>
                    </a:cubicBezTo>
                    <a:cubicBezTo>
                      <a:pt x="109220" y="830580"/>
                      <a:pt x="110490" y="831850"/>
                      <a:pt x="113030" y="833120"/>
                    </a:cubicBezTo>
                    <a:cubicBezTo>
                      <a:pt x="114300" y="838200"/>
                      <a:pt x="116840" y="843280"/>
                      <a:pt x="116840" y="848360"/>
                    </a:cubicBezTo>
                    <a:cubicBezTo>
                      <a:pt x="116840" y="853440"/>
                      <a:pt x="113030" y="862330"/>
                      <a:pt x="115570" y="863600"/>
                    </a:cubicBezTo>
                    <a:cubicBezTo>
                      <a:pt x="127000" y="869950"/>
                      <a:pt x="120650" y="889000"/>
                      <a:pt x="135890" y="891540"/>
                    </a:cubicBezTo>
                    <a:cubicBezTo>
                      <a:pt x="137160" y="891540"/>
                      <a:pt x="137160" y="894080"/>
                      <a:pt x="139700" y="896620"/>
                    </a:cubicBezTo>
                    <a:cubicBezTo>
                      <a:pt x="135890" y="896620"/>
                      <a:pt x="133350" y="896620"/>
                      <a:pt x="128270" y="897890"/>
                    </a:cubicBezTo>
                    <a:cubicBezTo>
                      <a:pt x="142240" y="908050"/>
                      <a:pt x="138430" y="916940"/>
                      <a:pt x="133350" y="924560"/>
                    </a:cubicBezTo>
                    <a:cubicBezTo>
                      <a:pt x="128270" y="925830"/>
                      <a:pt x="124460" y="927100"/>
                      <a:pt x="120650" y="928370"/>
                    </a:cubicBezTo>
                    <a:cubicBezTo>
                      <a:pt x="121920" y="930910"/>
                      <a:pt x="121920" y="932180"/>
                      <a:pt x="123190" y="934720"/>
                    </a:cubicBezTo>
                    <a:cubicBezTo>
                      <a:pt x="124460" y="935990"/>
                      <a:pt x="130810" y="952500"/>
                      <a:pt x="130810" y="955040"/>
                    </a:cubicBezTo>
                    <a:cubicBezTo>
                      <a:pt x="128270" y="961390"/>
                      <a:pt x="127000" y="967740"/>
                      <a:pt x="125730" y="974090"/>
                    </a:cubicBezTo>
                    <a:cubicBezTo>
                      <a:pt x="133350" y="974090"/>
                      <a:pt x="139700" y="975360"/>
                      <a:pt x="142240" y="975360"/>
                    </a:cubicBezTo>
                    <a:cubicBezTo>
                      <a:pt x="139700" y="976630"/>
                      <a:pt x="135890" y="979170"/>
                      <a:pt x="133350" y="980440"/>
                    </a:cubicBezTo>
                    <a:cubicBezTo>
                      <a:pt x="134620" y="982980"/>
                      <a:pt x="135890" y="985520"/>
                      <a:pt x="138430" y="986790"/>
                    </a:cubicBezTo>
                    <a:cubicBezTo>
                      <a:pt x="148590" y="985520"/>
                      <a:pt x="158750" y="984250"/>
                      <a:pt x="170180" y="982980"/>
                    </a:cubicBezTo>
                    <a:cubicBezTo>
                      <a:pt x="168910" y="989330"/>
                      <a:pt x="167640" y="994410"/>
                      <a:pt x="165100" y="999490"/>
                    </a:cubicBezTo>
                    <a:cubicBezTo>
                      <a:pt x="171450" y="999490"/>
                      <a:pt x="179070" y="1000760"/>
                      <a:pt x="185420" y="1000760"/>
                    </a:cubicBezTo>
                    <a:lnTo>
                      <a:pt x="185420" y="1007110"/>
                    </a:lnTo>
                    <a:cubicBezTo>
                      <a:pt x="176530" y="1008380"/>
                      <a:pt x="167640" y="1010920"/>
                      <a:pt x="160020" y="1012190"/>
                    </a:cubicBezTo>
                    <a:cubicBezTo>
                      <a:pt x="191770" y="1027430"/>
                      <a:pt x="220980" y="1013460"/>
                      <a:pt x="255270" y="1008380"/>
                    </a:cubicBezTo>
                    <a:cubicBezTo>
                      <a:pt x="261620" y="1014730"/>
                      <a:pt x="267970" y="1009650"/>
                      <a:pt x="273050" y="999490"/>
                    </a:cubicBezTo>
                    <a:cubicBezTo>
                      <a:pt x="279400" y="1008380"/>
                      <a:pt x="284480" y="1005840"/>
                      <a:pt x="297180" y="988060"/>
                    </a:cubicBezTo>
                    <a:cubicBezTo>
                      <a:pt x="298450" y="988060"/>
                      <a:pt x="299720" y="989330"/>
                      <a:pt x="300990" y="989330"/>
                    </a:cubicBezTo>
                    <a:cubicBezTo>
                      <a:pt x="299720" y="994410"/>
                      <a:pt x="297180" y="998220"/>
                      <a:pt x="295910" y="1003300"/>
                    </a:cubicBezTo>
                    <a:cubicBezTo>
                      <a:pt x="303530" y="1000760"/>
                      <a:pt x="309880" y="999490"/>
                      <a:pt x="317500" y="996950"/>
                    </a:cubicBezTo>
                    <a:lnTo>
                      <a:pt x="344170" y="993140"/>
                    </a:lnTo>
                    <a:cubicBezTo>
                      <a:pt x="358140" y="990600"/>
                      <a:pt x="372110" y="989330"/>
                      <a:pt x="384810" y="986790"/>
                    </a:cubicBezTo>
                    <a:cubicBezTo>
                      <a:pt x="389890" y="985520"/>
                      <a:pt x="394970" y="981710"/>
                      <a:pt x="400050" y="980440"/>
                    </a:cubicBezTo>
                    <a:cubicBezTo>
                      <a:pt x="405130" y="979170"/>
                      <a:pt x="412750" y="975360"/>
                      <a:pt x="415290" y="977900"/>
                    </a:cubicBezTo>
                    <a:cubicBezTo>
                      <a:pt x="425450" y="986790"/>
                      <a:pt x="434340" y="996950"/>
                      <a:pt x="444500" y="1005840"/>
                    </a:cubicBezTo>
                    <a:cubicBezTo>
                      <a:pt x="445770" y="1003300"/>
                      <a:pt x="447040" y="999490"/>
                      <a:pt x="447040" y="999490"/>
                    </a:cubicBezTo>
                    <a:cubicBezTo>
                      <a:pt x="455930" y="1002030"/>
                      <a:pt x="462280" y="1003300"/>
                      <a:pt x="471170" y="1005840"/>
                    </a:cubicBezTo>
                    <a:cubicBezTo>
                      <a:pt x="472440" y="1009650"/>
                      <a:pt x="474980" y="1014730"/>
                      <a:pt x="474980" y="1017270"/>
                    </a:cubicBezTo>
                    <a:cubicBezTo>
                      <a:pt x="488950" y="1018540"/>
                      <a:pt x="500380" y="1019810"/>
                      <a:pt x="510540" y="1021080"/>
                    </a:cubicBezTo>
                    <a:cubicBezTo>
                      <a:pt x="510540" y="1022350"/>
                      <a:pt x="511810" y="1023620"/>
                      <a:pt x="511810" y="1024890"/>
                    </a:cubicBezTo>
                    <a:lnTo>
                      <a:pt x="488950" y="1032510"/>
                    </a:lnTo>
                    <a:cubicBezTo>
                      <a:pt x="487680" y="1028700"/>
                      <a:pt x="486410" y="1027430"/>
                      <a:pt x="483870" y="1021080"/>
                    </a:cubicBezTo>
                    <a:cubicBezTo>
                      <a:pt x="485140" y="1035050"/>
                      <a:pt x="486410" y="1043940"/>
                      <a:pt x="486410" y="1055370"/>
                    </a:cubicBezTo>
                    <a:cubicBezTo>
                      <a:pt x="497840" y="1046480"/>
                      <a:pt x="513080" y="1056640"/>
                      <a:pt x="520700" y="1041400"/>
                    </a:cubicBezTo>
                    <a:cubicBezTo>
                      <a:pt x="520700" y="1040130"/>
                      <a:pt x="525780" y="1040130"/>
                      <a:pt x="527050" y="1041400"/>
                    </a:cubicBezTo>
                    <a:cubicBezTo>
                      <a:pt x="537210" y="1042670"/>
                      <a:pt x="547370" y="1043940"/>
                      <a:pt x="557530" y="1046480"/>
                    </a:cubicBezTo>
                    <a:cubicBezTo>
                      <a:pt x="556260" y="1043940"/>
                      <a:pt x="556260" y="1041400"/>
                      <a:pt x="554990" y="1038860"/>
                    </a:cubicBezTo>
                    <a:cubicBezTo>
                      <a:pt x="561340" y="1040130"/>
                      <a:pt x="566420" y="1041400"/>
                      <a:pt x="570230" y="1042670"/>
                    </a:cubicBezTo>
                    <a:cubicBezTo>
                      <a:pt x="570230" y="1043940"/>
                      <a:pt x="571500" y="1045210"/>
                      <a:pt x="571500" y="1046480"/>
                    </a:cubicBezTo>
                    <a:cubicBezTo>
                      <a:pt x="562610" y="1051560"/>
                      <a:pt x="553720" y="1057910"/>
                      <a:pt x="544830" y="1062990"/>
                    </a:cubicBezTo>
                    <a:cubicBezTo>
                      <a:pt x="530860" y="1071880"/>
                      <a:pt x="518160" y="1083310"/>
                      <a:pt x="504190" y="1087120"/>
                    </a:cubicBezTo>
                    <a:cubicBezTo>
                      <a:pt x="480060" y="1092200"/>
                      <a:pt x="455930" y="1101090"/>
                      <a:pt x="430530" y="1102360"/>
                    </a:cubicBezTo>
                    <a:lnTo>
                      <a:pt x="424180" y="1102360"/>
                    </a:lnTo>
                    <a:cubicBezTo>
                      <a:pt x="397510" y="1107440"/>
                      <a:pt x="372110" y="1112520"/>
                      <a:pt x="345440" y="1117600"/>
                    </a:cubicBezTo>
                    <a:cubicBezTo>
                      <a:pt x="341630" y="1118870"/>
                      <a:pt x="339090" y="1120140"/>
                      <a:pt x="335280" y="1120140"/>
                    </a:cubicBezTo>
                    <a:cubicBezTo>
                      <a:pt x="318770" y="1122680"/>
                      <a:pt x="302260" y="1123950"/>
                      <a:pt x="287020" y="1126490"/>
                    </a:cubicBezTo>
                    <a:cubicBezTo>
                      <a:pt x="270510" y="1130300"/>
                      <a:pt x="252730" y="1132840"/>
                      <a:pt x="236220" y="1139190"/>
                    </a:cubicBezTo>
                    <a:cubicBezTo>
                      <a:pt x="223520" y="1143000"/>
                      <a:pt x="207010" y="1141730"/>
                      <a:pt x="201930" y="1154430"/>
                    </a:cubicBezTo>
                    <a:cubicBezTo>
                      <a:pt x="196850" y="1154430"/>
                      <a:pt x="191770" y="1153160"/>
                      <a:pt x="189230" y="1154430"/>
                    </a:cubicBezTo>
                    <a:cubicBezTo>
                      <a:pt x="170180" y="1162050"/>
                      <a:pt x="151130" y="1169670"/>
                      <a:pt x="133350" y="1178560"/>
                    </a:cubicBezTo>
                    <a:cubicBezTo>
                      <a:pt x="127000" y="1183640"/>
                      <a:pt x="121920" y="1186180"/>
                      <a:pt x="119380" y="1191260"/>
                    </a:cubicBezTo>
                    <a:cubicBezTo>
                      <a:pt x="118110" y="1195070"/>
                      <a:pt x="121920" y="1201420"/>
                      <a:pt x="123190" y="1203960"/>
                    </a:cubicBezTo>
                    <a:cubicBezTo>
                      <a:pt x="120650" y="1205230"/>
                      <a:pt x="115570" y="1206500"/>
                      <a:pt x="115570" y="1207770"/>
                    </a:cubicBezTo>
                    <a:cubicBezTo>
                      <a:pt x="115570" y="1215390"/>
                      <a:pt x="115570" y="1223010"/>
                      <a:pt x="118110" y="1229360"/>
                    </a:cubicBezTo>
                    <a:cubicBezTo>
                      <a:pt x="121920" y="1238250"/>
                      <a:pt x="133350" y="1245870"/>
                      <a:pt x="120650" y="1257300"/>
                    </a:cubicBezTo>
                    <a:cubicBezTo>
                      <a:pt x="118110" y="1258570"/>
                      <a:pt x="120650" y="1264920"/>
                      <a:pt x="120650" y="1270000"/>
                    </a:cubicBezTo>
                    <a:cubicBezTo>
                      <a:pt x="124460" y="1268730"/>
                      <a:pt x="127000" y="1268730"/>
                      <a:pt x="130810" y="1268730"/>
                    </a:cubicBezTo>
                    <a:cubicBezTo>
                      <a:pt x="118110" y="1290320"/>
                      <a:pt x="118110" y="1297940"/>
                      <a:pt x="130810" y="1301750"/>
                    </a:cubicBezTo>
                    <a:cubicBezTo>
                      <a:pt x="130810" y="1309370"/>
                      <a:pt x="128270" y="1316990"/>
                      <a:pt x="130810" y="1322070"/>
                    </a:cubicBezTo>
                    <a:cubicBezTo>
                      <a:pt x="138430" y="1334770"/>
                      <a:pt x="148590" y="1347470"/>
                      <a:pt x="157480" y="1358900"/>
                    </a:cubicBezTo>
                    <a:cubicBezTo>
                      <a:pt x="156210" y="1360170"/>
                      <a:pt x="153670" y="1361440"/>
                      <a:pt x="152400" y="1361440"/>
                    </a:cubicBezTo>
                    <a:cubicBezTo>
                      <a:pt x="157480" y="1367790"/>
                      <a:pt x="162560" y="1374140"/>
                      <a:pt x="166370" y="1377950"/>
                    </a:cubicBezTo>
                    <a:cubicBezTo>
                      <a:pt x="161290" y="1385570"/>
                      <a:pt x="157480" y="1391920"/>
                      <a:pt x="152400" y="1398270"/>
                    </a:cubicBezTo>
                    <a:cubicBezTo>
                      <a:pt x="158750" y="1400810"/>
                      <a:pt x="162560" y="1402080"/>
                      <a:pt x="167640" y="1403350"/>
                    </a:cubicBezTo>
                    <a:cubicBezTo>
                      <a:pt x="158750" y="1405890"/>
                      <a:pt x="151130" y="1408430"/>
                      <a:pt x="139700" y="1413510"/>
                    </a:cubicBezTo>
                    <a:cubicBezTo>
                      <a:pt x="161290" y="1418590"/>
                      <a:pt x="162560" y="1433830"/>
                      <a:pt x="165100" y="1449070"/>
                    </a:cubicBezTo>
                    <a:cubicBezTo>
                      <a:pt x="165100" y="1450340"/>
                      <a:pt x="171450" y="1451610"/>
                      <a:pt x="175260" y="1452880"/>
                    </a:cubicBezTo>
                    <a:cubicBezTo>
                      <a:pt x="175260" y="1455420"/>
                      <a:pt x="172720" y="1459230"/>
                      <a:pt x="173990" y="1461770"/>
                    </a:cubicBezTo>
                    <a:cubicBezTo>
                      <a:pt x="179070" y="1468120"/>
                      <a:pt x="187960" y="1471930"/>
                      <a:pt x="189230" y="1479550"/>
                    </a:cubicBezTo>
                    <a:cubicBezTo>
                      <a:pt x="196850" y="1501140"/>
                      <a:pt x="210820" y="1497330"/>
                      <a:pt x="226060" y="1492250"/>
                    </a:cubicBezTo>
                    <a:lnTo>
                      <a:pt x="233680" y="1503680"/>
                    </a:lnTo>
                    <a:cubicBezTo>
                      <a:pt x="236220" y="1502410"/>
                      <a:pt x="238760" y="1499870"/>
                      <a:pt x="240030" y="1498600"/>
                    </a:cubicBezTo>
                    <a:cubicBezTo>
                      <a:pt x="241300" y="1506220"/>
                      <a:pt x="254000" y="1515110"/>
                      <a:pt x="257810" y="1510030"/>
                    </a:cubicBezTo>
                    <a:cubicBezTo>
                      <a:pt x="266700" y="1497330"/>
                      <a:pt x="276860" y="1504950"/>
                      <a:pt x="287020" y="1506220"/>
                    </a:cubicBezTo>
                    <a:cubicBezTo>
                      <a:pt x="292100" y="1507490"/>
                      <a:pt x="299720" y="1508760"/>
                      <a:pt x="302260" y="1506220"/>
                    </a:cubicBezTo>
                    <a:cubicBezTo>
                      <a:pt x="308610" y="1499870"/>
                      <a:pt x="327660" y="1506220"/>
                      <a:pt x="322580" y="1488440"/>
                    </a:cubicBezTo>
                    <a:cubicBezTo>
                      <a:pt x="321310" y="1484630"/>
                      <a:pt x="316230" y="1480820"/>
                      <a:pt x="311150" y="1477010"/>
                    </a:cubicBezTo>
                    <a:lnTo>
                      <a:pt x="347980" y="1477010"/>
                    </a:lnTo>
                    <a:cubicBezTo>
                      <a:pt x="349250" y="1480820"/>
                      <a:pt x="349250" y="1485900"/>
                      <a:pt x="350520" y="1489710"/>
                    </a:cubicBezTo>
                    <a:cubicBezTo>
                      <a:pt x="344170" y="1490980"/>
                      <a:pt x="337820" y="1492250"/>
                      <a:pt x="331470" y="1494790"/>
                    </a:cubicBezTo>
                    <a:cubicBezTo>
                      <a:pt x="331470" y="1496060"/>
                      <a:pt x="332740" y="1497330"/>
                      <a:pt x="332740" y="1499870"/>
                    </a:cubicBezTo>
                    <a:cubicBezTo>
                      <a:pt x="335280" y="1499870"/>
                      <a:pt x="339090" y="1498600"/>
                      <a:pt x="341630" y="1498600"/>
                    </a:cubicBezTo>
                    <a:cubicBezTo>
                      <a:pt x="351790" y="1502410"/>
                      <a:pt x="365760" y="1492250"/>
                      <a:pt x="374650" y="1504950"/>
                    </a:cubicBezTo>
                    <a:cubicBezTo>
                      <a:pt x="391160" y="1527810"/>
                      <a:pt x="420370" y="1534160"/>
                      <a:pt x="447040" y="1521460"/>
                    </a:cubicBezTo>
                    <a:cubicBezTo>
                      <a:pt x="449580" y="1520190"/>
                      <a:pt x="454660" y="1524000"/>
                      <a:pt x="458470" y="1525270"/>
                    </a:cubicBezTo>
                    <a:cubicBezTo>
                      <a:pt x="459740" y="1525270"/>
                      <a:pt x="459740" y="1525270"/>
                      <a:pt x="461010" y="1526540"/>
                    </a:cubicBezTo>
                    <a:cubicBezTo>
                      <a:pt x="462280" y="1524000"/>
                      <a:pt x="462280" y="1521460"/>
                      <a:pt x="462280" y="1522730"/>
                    </a:cubicBezTo>
                    <a:cubicBezTo>
                      <a:pt x="471170" y="1522730"/>
                      <a:pt x="480060" y="1525270"/>
                      <a:pt x="488950" y="1524000"/>
                    </a:cubicBezTo>
                    <a:cubicBezTo>
                      <a:pt x="502920" y="1522730"/>
                      <a:pt x="516890" y="1517650"/>
                      <a:pt x="530860" y="1516380"/>
                    </a:cubicBezTo>
                    <a:cubicBezTo>
                      <a:pt x="552450" y="1513840"/>
                      <a:pt x="574040" y="1513840"/>
                      <a:pt x="595630" y="1508760"/>
                    </a:cubicBezTo>
                    <a:cubicBezTo>
                      <a:pt x="604520" y="1506220"/>
                      <a:pt x="610870" y="1507490"/>
                      <a:pt x="617220" y="1510030"/>
                    </a:cubicBezTo>
                    <a:cubicBezTo>
                      <a:pt x="577850" y="1526540"/>
                      <a:pt x="538480" y="1543050"/>
                      <a:pt x="499110" y="1558290"/>
                    </a:cubicBezTo>
                    <a:cubicBezTo>
                      <a:pt x="499110" y="1559560"/>
                      <a:pt x="500380" y="1560830"/>
                      <a:pt x="500380" y="1562100"/>
                    </a:cubicBezTo>
                    <a:cubicBezTo>
                      <a:pt x="502920" y="1562100"/>
                      <a:pt x="505460" y="1563370"/>
                      <a:pt x="510540" y="1564640"/>
                    </a:cubicBezTo>
                    <a:cubicBezTo>
                      <a:pt x="501650" y="1568450"/>
                      <a:pt x="497840" y="1569720"/>
                      <a:pt x="491490" y="1572260"/>
                    </a:cubicBezTo>
                    <a:cubicBezTo>
                      <a:pt x="502920" y="1579880"/>
                      <a:pt x="487680" y="1588770"/>
                      <a:pt x="494030" y="1598930"/>
                    </a:cubicBezTo>
                    <a:cubicBezTo>
                      <a:pt x="499110" y="1609090"/>
                      <a:pt x="495300" y="1624330"/>
                      <a:pt x="518160" y="1620520"/>
                    </a:cubicBezTo>
                    <a:cubicBezTo>
                      <a:pt x="495300" y="1631950"/>
                      <a:pt x="494030" y="1648460"/>
                      <a:pt x="509270" y="1666240"/>
                    </a:cubicBezTo>
                    <a:cubicBezTo>
                      <a:pt x="511810" y="1668780"/>
                      <a:pt x="513080" y="1673860"/>
                      <a:pt x="511810" y="1676400"/>
                    </a:cubicBezTo>
                    <a:cubicBezTo>
                      <a:pt x="509270" y="1685290"/>
                      <a:pt x="505460" y="1692910"/>
                      <a:pt x="502920" y="1699260"/>
                    </a:cubicBezTo>
                    <a:cubicBezTo>
                      <a:pt x="494030" y="1699260"/>
                      <a:pt x="488950" y="1697990"/>
                      <a:pt x="483870" y="1697990"/>
                    </a:cubicBezTo>
                    <a:cubicBezTo>
                      <a:pt x="471170" y="1699260"/>
                      <a:pt x="458470" y="1701800"/>
                      <a:pt x="445770" y="1704340"/>
                    </a:cubicBezTo>
                    <a:cubicBezTo>
                      <a:pt x="405130" y="1711960"/>
                      <a:pt x="363220" y="1719580"/>
                      <a:pt x="322580" y="1727200"/>
                    </a:cubicBezTo>
                    <a:cubicBezTo>
                      <a:pt x="288290" y="1733550"/>
                      <a:pt x="255270" y="1746250"/>
                      <a:pt x="220980" y="1748790"/>
                    </a:cubicBezTo>
                    <a:cubicBezTo>
                      <a:pt x="196850" y="1750060"/>
                      <a:pt x="175260" y="1762760"/>
                      <a:pt x="152400" y="1764030"/>
                    </a:cubicBezTo>
                    <a:cubicBezTo>
                      <a:pt x="137160" y="1765300"/>
                      <a:pt x="121920" y="1771650"/>
                      <a:pt x="107950" y="1778000"/>
                    </a:cubicBezTo>
                    <a:cubicBezTo>
                      <a:pt x="100330" y="1780540"/>
                      <a:pt x="93980" y="1786890"/>
                      <a:pt x="87630" y="1790700"/>
                    </a:cubicBezTo>
                    <a:cubicBezTo>
                      <a:pt x="86360" y="1790700"/>
                      <a:pt x="82550" y="1789430"/>
                      <a:pt x="81280" y="1790700"/>
                    </a:cubicBezTo>
                    <a:cubicBezTo>
                      <a:pt x="71120" y="1795780"/>
                      <a:pt x="62230" y="1800860"/>
                      <a:pt x="52070" y="1804670"/>
                    </a:cubicBezTo>
                    <a:cubicBezTo>
                      <a:pt x="44450" y="1808480"/>
                      <a:pt x="38100" y="1812290"/>
                      <a:pt x="30480" y="1816100"/>
                    </a:cubicBezTo>
                    <a:cubicBezTo>
                      <a:pt x="30480" y="1817370"/>
                      <a:pt x="31750" y="1818640"/>
                      <a:pt x="31750" y="1819910"/>
                    </a:cubicBezTo>
                    <a:cubicBezTo>
                      <a:pt x="29210" y="1819910"/>
                      <a:pt x="25400" y="1818640"/>
                      <a:pt x="21590" y="1817370"/>
                    </a:cubicBezTo>
                    <a:cubicBezTo>
                      <a:pt x="22860" y="1824990"/>
                      <a:pt x="24130" y="1830070"/>
                      <a:pt x="25400" y="1836420"/>
                    </a:cubicBezTo>
                    <a:cubicBezTo>
                      <a:pt x="24130" y="1836420"/>
                      <a:pt x="24130" y="1836420"/>
                      <a:pt x="22860" y="1837690"/>
                    </a:cubicBezTo>
                    <a:cubicBezTo>
                      <a:pt x="21590" y="1835150"/>
                      <a:pt x="20320" y="1832610"/>
                      <a:pt x="19050" y="1831340"/>
                    </a:cubicBezTo>
                    <a:cubicBezTo>
                      <a:pt x="7620" y="1844040"/>
                      <a:pt x="0" y="1855470"/>
                      <a:pt x="17780" y="1863090"/>
                    </a:cubicBezTo>
                    <a:cubicBezTo>
                      <a:pt x="16510" y="1869440"/>
                      <a:pt x="16510" y="1874520"/>
                      <a:pt x="16510" y="1878330"/>
                    </a:cubicBezTo>
                    <a:lnTo>
                      <a:pt x="20320" y="1905000"/>
                    </a:lnTo>
                    <a:cubicBezTo>
                      <a:pt x="21590" y="1916430"/>
                      <a:pt x="19050" y="1927860"/>
                      <a:pt x="33020" y="1931671"/>
                    </a:cubicBezTo>
                    <a:cubicBezTo>
                      <a:pt x="29210" y="1938021"/>
                      <a:pt x="29210" y="1967231"/>
                      <a:pt x="34290" y="1968500"/>
                    </a:cubicBezTo>
                    <a:cubicBezTo>
                      <a:pt x="43180" y="1972310"/>
                      <a:pt x="45720" y="1983740"/>
                      <a:pt x="53340" y="1988821"/>
                    </a:cubicBezTo>
                    <a:cubicBezTo>
                      <a:pt x="54610" y="1990091"/>
                      <a:pt x="55880" y="1992631"/>
                      <a:pt x="55880" y="1992631"/>
                    </a:cubicBezTo>
                    <a:cubicBezTo>
                      <a:pt x="45720" y="2004060"/>
                      <a:pt x="60960" y="1998981"/>
                      <a:pt x="63500" y="2004060"/>
                    </a:cubicBezTo>
                    <a:cubicBezTo>
                      <a:pt x="60960" y="2010410"/>
                      <a:pt x="55880" y="2016760"/>
                      <a:pt x="54610" y="2024381"/>
                    </a:cubicBezTo>
                    <a:cubicBezTo>
                      <a:pt x="53340" y="2032001"/>
                      <a:pt x="54610" y="2038351"/>
                      <a:pt x="66040" y="2034541"/>
                    </a:cubicBezTo>
                    <a:cubicBezTo>
                      <a:pt x="64770" y="2045971"/>
                      <a:pt x="63500" y="2056131"/>
                      <a:pt x="62230" y="2067561"/>
                    </a:cubicBezTo>
                    <a:cubicBezTo>
                      <a:pt x="63500" y="2067561"/>
                      <a:pt x="64770" y="2066291"/>
                      <a:pt x="64770" y="2066291"/>
                    </a:cubicBezTo>
                    <a:cubicBezTo>
                      <a:pt x="68580" y="2075181"/>
                      <a:pt x="71120" y="2082801"/>
                      <a:pt x="74930" y="2090421"/>
                    </a:cubicBezTo>
                    <a:cubicBezTo>
                      <a:pt x="81280" y="2090421"/>
                      <a:pt x="87630" y="2091691"/>
                      <a:pt x="95250" y="2092960"/>
                    </a:cubicBezTo>
                    <a:lnTo>
                      <a:pt x="95250" y="2096771"/>
                    </a:lnTo>
                    <a:cubicBezTo>
                      <a:pt x="91440" y="2098041"/>
                      <a:pt x="87630" y="2099310"/>
                      <a:pt x="83820" y="2100581"/>
                    </a:cubicBezTo>
                    <a:cubicBezTo>
                      <a:pt x="85090" y="2101851"/>
                      <a:pt x="87630" y="2101851"/>
                      <a:pt x="87630" y="2101851"/>
                    </a:cubicBezTo>
                    <a:cubicBezTo>
                      <a:pt x="88900" y="2120901"/>
                      <a:pt x="105410" y="2118361"/>
                      <a:pt x="116840" y="2123441"/>
                    </a:cubicBezTo>
                    <a:cubicBezTo>
                      <a:pt x="121920" y="2125981"/>
                      <a:pt x="128270" y="2127251"/>
                      <a:pt x="132080" y="2125981"/>
                    </a:cubicBezTo>
                    <a:cubicBezTo>
                      <a:pt x="139700" y="2122171"/>
                      <a:pt x="144780" y="2123441"/>
                      <a:pt x="144780" y="2131060"/>
                    </a:cubicBezTo>
                    <a:cubicBezTo>
                      <a:pt x="144780" y="2134871"/>
                      <a:pt x="142240" y="2139950"/>
                      <a:pt x="140970" y="2142490"/>
                    </a:cubicBezTo>
                    <a:cubicBezTo>
                      <a:pt x="149860" y="2142490"/>
                      <a:pt x="163830" y="2146300"/>
                      <a:pt x="171450" y="2141220"/>
                    </a:cubicBezTo>
                    <a:cubicBezTo>
                      <a:pt x="189230" y="2129790"/>
                      <a:pt x="205740" y="2139950"/>
                      <a:pt x="222250" y="2136140"/>
                    </a:cubicBezTo>
                    <a:cubicBezTo>
                      <a:pt x="231140" y="2133600"/>
                      <a:pt x="238760" y="2133600"/>
                      <a:pt x="251460" y="2131060"/>
                    </a:cubicBezTo>
                    <a:cubicBezTo>
                      <a:pt x="257810" y="2136140"/>
                      <a:pt x="264160" y="2134871"/>
                      <a:pt x="265430" y="2128521"/>
                    </a:cubicBezTo>
                    <a:cubicBezTo>
                      <a:pt x="275590" y="2128521"/>
                      <a:pt x="284480" y="2128521"/>
                      <a:pt x="293370" y="2127250"/>
                    </a:cubicBezTo>
                    <a:cubicBezTo>
                      <a:pt x="307340" y="2124710"/>
                      <a:pt x="320040" y="2120900"/>
                      <a:pt x="334010" y="2119630"/>
                    </a:cubicBezTo>
                    <a:cubicBezTo>
                      <a:pt x="342900" y="2118360"/>
                      <a:pt x="353060" y="2120900"/>
                      <a:pt x="363220" y="2119630"/>
                    </a:cubicBezTo>
                    <a:cubicBezTo>
                      <a:pt x="368300" y="2118360"/>
                      <a:pt x="372110" y="2110740"/>
                      <a:pt x="377190" y="2106930"/>
                    </a:cubicBezTo>
                    <a:cubicBezTo>
                      <a:pt x="382270" y="2119630"/>
                      <a:pt x="392430" y="2120900"/>
                      <a:pt x="408940" y="2112010"/>
                    </a:cubicBezTo>
                    <a:cubicBezTo>
                      <a:pt x="402590" y="2106930"/>
                      <a:pt x="394970" y="2103120"/>
                      <a:pt x="388620" y="2099310"/>
                    </a:cubicBezTo>
                    <a:cubicBezTo>
                      <a:pt x="394970" y="2096770"/>
                      <a:pt x="400050" y="2092960"/>
                      <a:pt x="405130" y="2091690"/>
                    </a:cubicBezTo>
                    <a:cubicBezTo>
                      <a:pt x="410210" y="2091690"/>
                      <a:pt x="414020" y="2092960"/>
                      <a:pt x="417830" y="2092960"/>
                    </a:cubicBezTo>
                    <a:cubicBezTo>
                      <a:pt x="421640" y="2092960"/>
                      <a:pt x="425450" y="2092960"/>
                      <a:pt x="429260" y="2091690"/>
                    </a:cubicBezTo>
                    <a:cubicBezTo>
                      <a:pt x="433070" y="2090420"/>
                      <a:pt x="435610" y="2089150"/>
                      <a:pt x="438150" y="2086610"/>
                    </a:cubicBezTo>
                    <a:cubicBezTo>
                      <a:pt x="438150" y="2090420"/>
                      <a:pt x="439420" y="2095500"/>
                      <a:pt x="439420" y="2099310"/>
                    </a:cubicBezTo>
                    <a:cubicBezTo>
                      <a:pt x="439420" y="2103120"/>
                      <a:pt x="436880" y="2106930"/>
                      <a:pt x="435610" y="2110740"/>
                    </a:cubicBezTo>
                    <a:cubicBezTo>
                      <a:pt x="439420" y="2110740"/>
                      <a:pt x="443230" y="2110740"/>
                      <a:pt x="448310" y="2109470"/>
                    </a:cubicBezTo>
                    <a:cubicBezTo>
                      <a:pt x="453390" y="2117090"/>
                      <a:pt x="439420" y="2133600"/>
                      <a:pt x="458470" y="2134870"/>
                    </a:cubicBezTo>
                    <a:cubicBezTo>
                      <a:pt x="457200" y="2139950"/>
                      <a:pt x="455930" y="2143760"/>
                      <a:pt x="454660" y="2148840"/>
                    </a:cubicBezTo>
                    <a:cubicBezTo>
                      <a:pt x="462280" y="2148840"/>
                      <a:pt x="469900" y="2150110"/>
                      <a:pt x="481330" y="2151380"/>
                    </a:cubicBezTo>
                    <a:cubicBezTo>
                      <a:pt x="476250" y="2157730"/>
                      <a:pt x="472440" y="2162810"/>
                      <a:pt x="467360" y="2167890"/>
                    </a:cubicBezTo>
                    <a:cubicBezTo>
                      <a:pt x="471170" y="2166620"/>
                      <a:pt x="474980" y="2166620"/>
                      <a:pt x="482600" y="2165350"/>
                    </a:cubicBezTo>
                    <a:cubicBezTo>
                      <a:pt x="466090" y="2180590"/>
                      <a:pt x="483870" y="2181860"/>
                      <a:pt x="490220" y="2190750"/>
                    </a:cubicBezTo>
                    <a:cubicBezTo>
                      <a:pt x="494030" y="2180590"/>
                      <a:pt x="496570" y="2174240"/>
                      <a:pt x="497840" y="2169160"/>
                    </a:cubicBezTo>
                    <a:cubicBezTo>
                      <a:pt x="504190" y="2175510"/>
                      <a:pt x="511810" y="2183130"/>
                      <a:pt x="519430" y="2192020"/>
                    </a:cubicBezTo>
                    <a:cubicBezTo>
                      <a:pt x="520700" y="2192020"/>
                      <a:pt x="523240" y="2189480"/>
                      <a:pt x="524510" y="2190750"/>
                    </a:cubicBezTo>
                    <a:cubicBezTo>
                      <a:pt x="538480" y="2197100"/>
                      <a:pt x="544830" y="2190750"/>
                      <a:pt x="549910" y="2178050"/>
                    </a:cubicBezTo>
                    <a:cubicBezTo>
                      <a:pt x="551180" y="2175510"/>
                      <a:pt x="557530" y="2174240"/>
                      <a:pt x="558800" y="2172970"/>
                    </a:cubicBezTo>
                    <a:cubicBezTo>
                      <a:pt x="556260" y="2180590"/>
                      <a:pt x="552450" y="2188210"/>
                      <a:pt x="548640" y="2197100"/>
                    </a:cubicBezTo>
                    <a:cubicBezTo>
                      <a:pt x="533400" y="2199640"/>
                      <a:pt x="515620" y="2203450"/>
                      <a:pt x="497840" y="2207260"/>
                    </a:cubicBezTo>
                    <a:cubicBezTo>
                      <a:pt x="481330" y="2211070"/>
                      <a:pt x="464820" y="2217420"/>
                      <a:pt x="447040" y="2219960"/>
                    </a:cubicBezTo>
                    <a:cubicBezTo>
                      <a:pt x="422910" y="2223770"/>
                      <a:pt x="398780" y="2226310"/>
                      <a:pt x="373380" y="2230120"/>
                    </a:cubicBezTo>
                    <a:cubicBezTo>
                      <a:pt x="344170" y="2235200"/>
                      <a:pt x="314960" y="2240280"/>
                      <a:pt x="285750" y="2246630"/>
                    </a:cubicBezTo>
                    <a:cubicBezTo>
                      <a:pt x="261620" y="2251710"/>
                      <a:pt x="238760" y="2259330"/>
                      <a:pt x="214630" y="2264410"/>
                    </a:cubicBezTo>
                    <a:cubicBezTo>
                      <a:pt x="198120" y="2268220"/>
                      <a:pt x="181610" y="2269490"/>
                      <a:pt x="166370" y="2275840"/>
                    </a:cubicBezTo>
                    <a:cubicBezTo>
                      <a:pt x="151130" y="2282190"/>
                      <a:pt x="129540" y="2280920"/>
                      <a:pt x="124460" y="2302510"/>
                    </a:cubicBezTo>
                    <a:cubicBezTo>
                      <a:pt x="115570" y="2297430"/>
                      <a:pt x="109220" y="2299970"/>
                      <a:pt x="107950" y="2308860"/>
                    </a:cubicBezTo>
                    <a:cubicBezTo>
                      <a:pt x="107950" y="2311400"/>
                      <a:pt x="106680" y="2313940"/>
                      <a:pt x="104140" y="2313940"/>
                    </a:cubicBezTo>
                    <a:cubicBezTo>
                      <a:pt x="90170" y="2317750"/>
                      <a:pt x="93980" y="2325370"/>
                      <a:pt x="100330" y="2332990"/>
                    </a:cubicBezTo>
                    <a:cubicBezTo>
                      <a:pt x="107950" y="2341880"/>
                      <a:pt x="107950" y="2350770"/>
                      <a:pt x="106680" y="2360930"/>
                    </a:cubicBezTo>
                    <a:cubicBezTo>
                      <a:pt x="104140" y="2374900"/>
                      <a:pt x="101600" y="2390140"/>
                      <a:pt x="99060" y="2404110"/>
                    </a:cubicBezTo>
                    <a:cubicBezTo>
                      <a:pt x="99060" y="2407920"/>
                      <a:pt x="102870" y="2411730"/>
                      <a:pt x="105410" y="2415540"/>
                    </a:cubicBezTo>
                    <a:lnTo>
                      <a:pt x="109220" y="2423160"/>
                    </a:lnTo>
                    <a:lnTo>
                      <a:pt x="109220" y="2444750"/>
                    </a:lnTo>
                    <a:cubicBezTo>
                      <a:pt x="114300" y="2444750"/>
                      <a:pt x="120650" y="2443480"/>
                      <a:pt x="127000" y="2443480"/>
                    </a:cubicBezTo>
                    <a:cubicBezTo>
                      <a:pt x="127000" y="2443480"/>
                      <a:pt x="127000" y="2444750"/>
                      <a:pt x="128270" y="2444750"/>
                    </a:cubicBezTo>
                    <a:cubicBezTo>
                      <a:pt x="124460" y="2446020"/>
                      <a:pt x="121920" y="2447290"/>
                      <a:pt x="118110" y="2449830"/>
                    </a:cubicBezTo>
                    <a:cubicBezTo>
                      <a:pt x="125730" y="2458720"/>
                      <a:pt x="111760" y="2481580"/>
                      <a:pt x="142240" y="2476500"/>
                    </a:cubicBezTo>
                    <a:cubicBezTo>
                      <a:pt x="133350" y="2484120"/>
                      <a:pt x="128270" y="2489200"/>
                      <a:pt x="124460" y="2491740"/>
                    </a:cubicBezTo>
                    <a:cubicBezTo>
                      <a:pt x="127000" y="2498090"/>
                      <a:pt x="129540" y="2501900"/>
                      <a:pt x="130810" y="2505710"/>
                    </a:cubicBezTo>
                    <a:cubicBezTo>
                      <a:pt x="125730" y="2509520"/>
                      <a:pt x="121920" y="2513330"/>
                      <a:pt x="118110" y="2515870"/>
                    </a:cubicBezTo>
                    <a:cubicBezTo>
                      <a:pt x="123190" y="2520950"/>
                      <a:pt x="128270" y="2524760"/>
                      <a:pt x="130810" y="2528570"/>
                    </a:cubicBezTo>
                    <a:cubicBezTo>
                      <a:pt x="135890" y="2523490"/>
                      <a:pt x="140970" y="2518410"/>
                      <a:pt x="146050" y="2518410"/>
                    </a:cubicBezTo>
                    <a:cubicBezTo>
                      <a:pt x="151130" y="2518410"/>
                      <a:pt x="157480" y="2527300"/>
                      <a:pt x="163830" y="2532380"/>
                    </a:cubicBezTo>
                    <a:cubicBezTo>
                      <a:pt x="163830" y="2533650"/>
                      <a:pt x="160020" y="2534920"/>
                      <a:pt x="158750" y="2534920"/>
                    </a:cubicBezTo>
                    <a:cubicBezTo>
                      <a:pt x="149860" y="2524760"/>
                      <a:pt x="140970" y="2523490"/>
                      <a:pt x="132080" y="2534920"/>
                    </a:cubicBezTo>
                    <a:cubicBezTo>
                      <a:pt x="132080" y="2534920"/>
                      <a:pt x="130810" y="2534920"/>
                      <a:pt x="130810" y="2533650"/>
                    </a:cubicBezTo>
                    <a:cubicBezTo>
                      <a:pt x="130810" y="2532380"/>
                      <a:pt x="130810" y="2532380"/>
                      <a:pt x="129540" y="2531110"/>
                    </a:cubicBezTo>
                    <a:cubicBezTo>
                      <a:pt x="124460" y="2536190"/>
                      <a:pt x="125730" y="2540000"/>
                      <a:pt x="132080" y="2543810"/>
                    </a:cubicBezTo>
                    <a:cubicBezTo>
                      <a:pt x="140970" y="2548890"/>
                      <a:pt x="139700" y="2552700"/>
                      <a:pt x="134620" y="2559050"/>
                    </a:cubicBezTo>
                    <a:cubicBezTo>
                      <a:pt x="137160" y="2560320"/>
                      <a:pt x="140970" y="2562860"/>
                      <a:pt x="140970" y="2564130"/>
                    </a:cubicBezTo>
                    <a:cubicBezTo>
                      <a:pt x="140970" y="2570480"/>
                      <a:pt x="153670" y="2574290"/>
                      <a:pt x="143510" y="2581910"/>
                    </a:cubicBezTo>
                    <a:cubicBezTo>
                      <a:pt x="148590" y="2588260"/>
                      <a:pt x="151130" y="2594610"/>
                      <a:pt x="162560" y="2597150"/>
                    </a:cubicBezTo>
                    <a:cubicBezTo>
                      <a:pt x="172720" y="2599690"/>
                      <a:pt x="175260" y="2594610"/>
                      <a:pt x="181610" y="2593340"/>
                    </a:cubicBezTo>
                    <a:cubicBezTo>
                      <a:pt x="187960" y="2592070"/>
                      <a:pt x="195580" y="2595880"/>
                      <a:pt x="201930" y="2597150"/>
                    </a:cubicBezTo>
                    <a:cubicBezTo>
                      <a:pt x="204470" y="2597150"/>
                      <a:pt x="207010" y="2593340"/>
                      <a:pt x="207010" y="2592070"/>
                    </a:cubicBezTo>
                    <a:cubicBezTo>
                      <a:pt x="215900" y="2593340"/>
                      <a:pt x="224790" y="2595880"/>
                      <a:pt x="232410" y="2594610"/>
                    </a:cubicBezTo>
                    <a:cubicBezTo>
                      <a:pt x="243840" y="2593340"/>
                      <a:pt x="250190" y="2597150"/>
                      <a:pt x="251460" y="2607310"/>
                    </a:cubicBezTo>
                    <a:cubicBezTo>
                      <a:pt x="252730" y="2618740"/>
                      <a:pt x="259080" y="2620010"/>
                      <a:pt x="267970" y="2618740"/>
                    </a:cubicBezTo>
                    <a:cubicBezTo>
                      <a:pt x="275590" y="2617470"/>
                      <a:pt x="281940" y="2614930"/>
                      <a:pt x="289560" y="2613660"/>
                    </a:cubicBezTo>
                    <a:cubicBezTo>
                      <a:pt x="285750" y="2609850"/>
                      <a:pt x="280670" y="2606040"/>
                      <a:pt x="274320" y="2600960"/>
                    </a:cubicBezTo>
                    <a:cubicBezTo>
                      <a:pt x="280670" y="2599690"/>
                      <a:pt x="287020" y="2597150"/>
                      <a:pt x="292100" y="2597150"/>
                    </a:cubicBezTo>
                    <a:cubicBezTo>
                      <a:pt x="302260" y="2595880"/>
                      <a:pt x="311150" y="2594610"/>
                      <a:pt x="321310" y="2594610"/>
                    </a:cubicBezTo>
                    <a:cubicBezTo>
                      <a:pt x="325120" y="2594610"/>
                      <a:pt x="328930" y="2597150"/>
                      <a:pt x="332740" y="2600960"/>
                    </a:cubicBezTo>
                    <a:cubicBezTo>
                      <a:pt x="316230" y="2600960"/>
                      <a:pt x="300990" y="2600960"/>
                      <a:pt x="289560" y="2613660"/>
                    </a:cubicBezTo>
                    <a:cubicBezTo>
                      <a:pt x="293370" y="2614930"/>
                      <a:pt x="298450" y="2616200"/>
                      <a:pt x="302260" y="2616200"/>
                    </a:cubicBezTo>
                    <a:cubicBezTo>
                      <a:pt x="323850" y="2614930"/>
                      <a:pt x="346710" y="2613660"/>
                      <a:pt x="368300" y="2612390"/>
                    </a:cubicBezTo>
                    <a:cubicBezTo>
                      <a:pt x="389890" y="2611120"/>
                      <a:pt x="410210" y="2608580"/>
                      <a:pt x="433070" y="2607310"/>
                    </a:cubicBezTo>
                    <a:cubicBezTo>
                      <a:pt x="439420" y="2633980"/>
                      <a:pt x="445770" y="2659380"/>
                      <a:pt x="450850" y="2684780"/>
                    </a:cubicBezTo>
                    <a:cubicBezTo>
                      <a:pt x="448310" y="2686050"/>
                      <a:pt x="445770" y="2687320"/>
                      <a:pt x="443230" y="2687320"/>
                    </a:cubicBezTo>
                    <a:cubicBezTo>
                      <a:pt x="447040" y="2692400"/>
                      <a:pt x="452120" y="2697480"/>
                      <a:pt x="453390" y="2702560"/>
                    </a:cubicBezTo>
                    <a:cubicBezTo>
                      <a:pt x="454660" y="2710180"/>
                      <a:pt x="453390" y="2717800"/>
                      <a:pt x="453390" y="2722880"/>
                    </a:cubicBezTo>
                    <a:cubicBezTo>
                      <a:pt x="462280" y="2725420"/>
                      <a:pt x="467360" y="2726690"/>
                      <a:pt x="473710" y="2727960"/>
                    </a:cubicBezTo>
                    <a:cubicBezTo>
                      <a:pt x="472440" y="2727960"/>
                      <a:pt x="471170" y="2729230"/>
                      <a:pt x="468630" y="2729230"/>
                    </a:cubicBezTo>
                    <a:cubicBezTo>
                      <a:pt x="469900" y="2738120"/>
                      <a:pt x="472440" y="2748280"/>
                      <a:pt x="473710" y="2760980"/>
                    </a:cubicBezTo>
                    <a:lnTo>
                      <a:pt x="494030" y="2760980"/>
                    </a:lnTo>
                    <a:cubicBezTo>
                      <a:pt x="497840" y="2760980"/>
                      <a:pt x="501650" y="2763520"/>
                      <a:pt x="502920" y="2764790"/>
                    </a:cubicBezTo>
                    <a:cubicBezTo>
                      <a:pt x="508000" y="2780030"/>
                      <a:pt x="519430" y="2785110"/>
                      <a:pt x="534670" y="2781300"/>
                    </a:cubicBezTo>
                    <a:cubicBezTo>
                      <a:pt x="541020" y="2780030"/>
                      <a:pt x="548640" y="2780030"/>
                      <a:pt x="554990" y="2780030"/>
                    </a:cubicBezTo>
                    <a:lnTo>
                      <a:pt x="570230" y="2780030"/>
                    </a:lnTo>
                    <a:cubicBezTo>
                      <a:pt x="575310" y="2780030"/>
                      <a:pt x="580390" y="2778760"/>
                      <a:pt x="585470" y="2777490"/>
                    </a:cubicBezTo>
                    <a:cubicBezTo>
                      <a:pt x="586740" y="2773680"/>
                      <a:pt x="586740" y="2769870"/>
                      <a:pt x="588010" y="2764790"/>
                    </a:cubicBezTo>
                    <a:cubicBezTo>
                      <a:pt x="591820" y="2764790"/>
                      <a:pt x="594360" y="2763520"/>
                      <a:pt x="598170" y="2763520"/>
                    </a:cubicBezTo>
                    <a:cubicBezTo>
                      <a:pt x="622300" y="2760980"/>
                      <a:pt x="647700" y="2757170"/>
                      <a:pt x="673100" y="2754630"/>
                    </a:cubicBezTo>
                    <a:cubicBezTo>
                      <a:pt x="673100" y="2754630"/>
                      <a:pt x="674370" y="2757170"/>
                      <a:pt x="675640" y="2760980"/>
                    </a:cubicBezTo>
                    <a:cubicBezTo>
                      <a:pt x="671830" y="2762250"/>
                      <a:pt x="669290" y="2763520"/>
                      <a:pt x="666750" y="2764790"/>
                    </a:cubicBezTo>
                    <a:cubicBezTo>
                      <a:pt x="676910" y="2774950"/>
                      <a:pt x="690880" y="2776220"/>
                      <a:pt x="699770" y="2768600"/>
                    </a:cubicBezTo>
                    <a:cubicBezTo>
                      <a:pt x="694690" y="2764790"/>
                      <a:pt x="690880" y="2762250"/>
                      <a:pt x="684530" y="2758440"/>
                    </a:cubicBezTo>
                    <a:lnTo>
                      <a:pt x="688340" y="2754630"/>
                    </a:lnTo>
                    <a:lnTo>
                      <a:pt x="698500" y="2754630"/>
                    </a:lnTo>
                    <a:lnTo>
                      <a:pt x="698500" y="2753360"/>
                    </a:lnTo>
                    <a:cubicBezTo>
                      <a:pt x="703580" y="2754630"/>
                      <a:pt x="707390" y="2757170"/>
                      <a:pt x="712470" y="2753360"/>
                    </a:cubicBezTo>
                    <a:lnTo>
                      <a:pt x="717550" y="2753360"/>
                    </a:lnTo>
                    <a:lnTo>
                      <a:pt x="762000" y="2755900"/>
                    </a:lnTo>
                    <a:cubicBezTo>
                      <a:pt x="767080" y="2755900"/>
                      <a:pt x="769620" y="2754630"/>
                      <a:pt x="772160" y="2752090"/>
                    </a:cubicBezTo>
                    <a:cubicBezTo>
                      <a:pt x="778510" y="2762250"/>
                      <a:pt x="783590" y="2771140"/>
                      <a:pt x="789940" y="2782570"/>
                    </a:cubicBezTo>
                    <a:cubicBezTo>
                      <a:pt x="788670" y="2782570"/>
                      <a:pt x="786130" y="2783840"/>
                      <a:pt x="783590" y="2783840"/>
                    </a:cubicBezTo>
                    <a:cubicBezTo>
                      <a:pt x="800100" y="2810510"/>
                      <a:pt x="810260" y="2838450"/>
                      <a:pt x="795020" y="2868930"/>
                    </a:cubicBezTo>
                    <a:cubicBezTo>
                      <a:pt x="796290" y="2879090"/>
                      <a:pt x="798830" y="2889250"/>
                      <a:pt x="800100" y="2901950"/>
                    </a:cubicBezTo>
                    <a:lnTo>
                      <a:pt x="812800" y="2901950"/>
                    </a:lnTo>
                    <a:cubicBezTo>
                      <a:pt x="810260" y="2908300"/>
                      <a:pt x="807720" y="2912110"/>
                      <a:pt x="806450" y="2915920"/>
                    </a:cubicBezTo>
                    <a:cubicBezTo>
                      <a:pt x="806450" y="2922270"/>
                      <a:pt x="820420" y="2924810"/>
                      <a:pt x="810260" y="2933700"/>
                    </a:cubicBezTo>
                    <a:lnTo>
                      <a:pt x="812800" y="2938780"/>
                    </a:lnTo>
                    <a:cubicBezTo>
                      <a:pt x="825500" y="2955290"/>
                      <a:pt x="839470" y="2970530"/>
                      <a:pt x="853440" y="2989580"/>
                    </a:cubicBezTo>
                    <a:cubicBezTo>
                      <a:pt x="843280" y="2994660"/>
                      <a:pt x="834390" y="2999740"/>
                      <a:pt x="822960" y="3004820"/>
                    </a:cubicBezTo>
                    <a:cubicBezTo>
                      <a:pt x="834390" y="3006090"/>
                      <a:pt x="835660" y="3012440"/>
                      <a:pt x="831850" y="3021330"/>
                    </a:cubicBezTo>
                    <a:cubicBezTo>
                      <a:pt x="830580" y="3023870"/>
                      <a:pt x="833120" y="3030220"/>
                      <a:pt x="834390" y="3031490"/>
                    </a:cubicBezTo>
                    <a:cubicBezTo>
                      <a:pt x="848360" y="3035300"/>
                      <a:pt x="861060" y="3049270"/>
                      <a:pt x="877570" y="3044190"/>
                    </a:cubicBezTo>
                    <a:cubicBezTo>
                      <a:pt x="877570" y="3046730"/>
                      <a:pt x="876300" y="3050540"/>
                      <a:pt x="875030" y="3051810"/>
                    </a:cubicBezTo>
                    <a:cubicBezTo>
                      <a:pt x="864870" y="3056890"/>
                      <a:pt x="854710" y="3060700"/>
                      <a:pt x="844550" y="3065780"/>
                    </a:cubicBezTo>
                    <a:lnTo>
                      <a:pt x="859790" y="3073400"/>
                    </a:lnTo>
                    <a:cubicBezTo>
                      <a:pt x="862330" y="3069590"/>
                      <a:pt x="863600" y="3065780"/>
                      <a:pt x="866140" y="3061970"/>
                    </a:cubicBezTo>
                    <a:cubicBezTo>
                      <a:pt x="873760" y="3065780"/>
                      <a:pt x="880110" y="3068320"/>
                      <a:pt x="887730" y="3072130"/>
                    </a:cubicBezTo>
                    <a:cubicBezTo>
                      <a:pt x="883919" y="3074670"/>
                      <a:pt x="881380" y="3075940"/>
                      <a:pt x="878840" y="3077210"/>
                    </a:cubicBezTo>
                    <a:cubicBezTo>
                      <a:pt x="881380" y="3078480"/>
                      <a:pt x="883920" y="3081020"/>
                      <a:pt x="887730" y="3082290"/>
                    </a:cubicBezTo>
                    <a:cubicBezTo>
                      <a:pt x="891539" y="3083560"/>
                      <a:pt x="895349" y="3082290"/>
                      <a:pt x="897890" y="3083560"/>
                    </a:cubicBezTo>
                    <a:cubicBezTo>
                      <a:pt x="904240" y="3077210"/>
                      <a:pt x="909320" y="3069590"/>
                      <a:pt x="915670" y="3065780"/>
                    </a:cubicBezTo>
                    <a:cubicBezTo>
                      <a:pt x="923290" y="3061970"/>
                      <a:pt x="1130300" y="3040380"/>
                      <a:pt x="1137920" y="3039110"/>
                    </a:cubicBezTo>
                    <a:cubicBezTo>
                      <a:pt x="1148080" y="3037840"/>
                      <a:pt x="1159510" y="3039110"/>
                      <a:pt x="1169670" y="3040380"/>
                    </a:cubicBezTo>
                    <a:lnTo>
                      <a:pt x="1143000" y="3051810"/>
                    </a:lnTo>
                    <a:lnTo>
                      <a:pt x="1146810" y="3059430"/>
                    </a:lnTo>
                    <a:cubicBezTo>
                      <a:pt x="1159510" y="3058160"/>
                      <a:pt x="1169670" y="3058160"/>
                      <a:pt x="1179830" y="3055620"/>
                    </a:cubicBezTo>
                    <a:cubicBezTo>
                      <a:pt x="1186180" y="3054350"/>
                      <a:pt x="1196340" y="3055620"/>
                      <a:pt x="1197610" y="3045460"/>
                    </a:cubicBezTo>
                    <a:cubicBezTo>
                      <a:pt x="1206500" y="3051810"/>
                      <a:pt x="1215390" y="3053080"/>
                      <a:pt x="1226820" y="3048000"/>
                    </a:cubicBezTo>
                    <a:cubicBezTo>
                      <a:pt x="1233170" y="3045460"/>
                      <a:pt x="1240790" y="3045460"/>
                      <a:pt x="1247140" y="3044190"/>
                    </a:cubicBezTo>
                    <a:cubicBezTo>
                      <a:pt x="1262380" y="3042920"/>
                      <a:pt x="1277620" y="3041650"/>
                      <a:pt x="1292860" y="3039110"/>
                    </a:cubicBezTo>
                    <a:lnTo>
                      <a:pt x="1308100" y="3039110"/>
                    </a:lnTo>
                    <a:cubicBezTo>
                      <a:pt x="1309370" y="3036570"/>
                      <a:pt x="1309370" y="3032760"/>
                      <a:pt x="1309370" y="3032760"/>
                    </a:cubicBezTo>
                    <a:cubicBezTo>
                      <a:pt x="1323340" y="3032760"/>
                      <a:pt x="1334770" y="3034030"/>
                      <a:pt x="1347470" y="3034030"/>
                    </a:cubicBezTo>
                    <a:cubicBezTo>
                      <a:pt x="1361440" y="3034030"/>
                      <a:pt x="1367790" y="3025140"/>
                      <a:pt x="1362710" y="3011170"/>
                    </a:cubicBezTo>
                    <a:cubicBezTo>
                      <a:pt x="1366520" y="3011170"/>
                      <a:pt x="1371599" y="3012440"/>
                      <a:pt x="1374140" y="3012440"/>
                    </a:cubicBezTo>
                    <a:cubicBezTo>
                      <a:pt x="1375410" y="3017520"/>
                      <a:pt x="1374140" y="3023870"/>
                      <a:pt x="1376680" y="3025140"/>
                    </a:cubicBezTo>
                    <a:cubicBezTo>
                      <a:pt x="1380490" y="3027680"/>
                      <a:pt x="1386840" y="3027680"/>
                      <a:pt x="1391919" y="3026410"/>
                    </a:cubicBezTo>
                    <a:cubicBezTo>
                      <a:pt x="1398269" y="3025140"/>
                      <a:pt x="1405889" y="3018790"/>
                      <a:pt x="1408430" y="3021330"/>
                    </a:cubicBezTo>
                    <a:cubicBezTo>
                      <a:pt x="1421130" y="3031490"/>
                      <a:pt x="1430019" y="3022600"/>
                      <a:pt x="1436369" y="3017520"/>
                    </a:cubicBezTo>
                    <a:cubicBezTo>
                      <a:pt x="1441449" y="3018790"/>
                      <a:pt x="1443989" y="3022600"/>
                      <a:pt x="1446530" y="3021330"/>
                    </a:cubicBezTo>
                    <a:cubicBezTo>
                      <a:pt x="1452880" y="3020060"/>
                      <a:pt x="1460499" y="3018790"/>
                      <a:pt x="1466849" y="3017520"/>
                    </a:cubicBezTo>
                    <a:cubicBezTo>
                      <a:pt x="1480819" y="3013710"/>
                      <a:pt x="1496060" y="3011170"/>
                      <a:pt x="1510030" y="3011170"/>
                    </a:cubicBezTo>
                    <a:cubicBezTo>
                      <a:pt x="1529080" y="3009900"/>
                      <a:pt x="1546860" y="3004820"/>
                      <a:pt x="1565910" y="3003550"/>
                    </a:cubicBezTo>
                    <a:cubicBezTo>
                      <a:pt x="1574799" y="3002280"/>
                      <a:pt x="1583690" y="3004820"/>
                      <a:pt x="1592580" y="3006090"/>
                    </a:cubicBezTo>
                    <a:cubicBezTo>
                      <a:pt x="1595119" y="3006090"/>
                      <a:pt x="1598930" y="3006090"/>
                      <a:pt x="1598930" y="3004820"/>
                    </a:cubicBezTo>
                    <a:cubicBezTo>
                      <a:pt x="1598930" y="2992120"/>
                      <a:pt x="1619249" y="2998470"/>
                      <a:pt x="1616710" y="2984500"/>
                    </a:cubicBezTo>
                    <a:cubicBezTo>
                      <a:pt x="1619249" y="2985770"/>
                      <a:pt x="1621790" y="2985770"/>
                      <a:pt x="1623060" y="2988310"/>
                    </a:cubicBezTo>
                    <a:cubicBezTo>
                      <a:pt x="1626870" y="2992120"/>
                      <a:pt x="1629410" y="2995930"/>
                      <a:pt x="1633220" y="2999740"/>
                    </a:cubicBezTo>
                    <a:cubicBezTo>
                      <a:pt x="1633220" y="2994660"/>
                      <a:pt x="1633220" y="2990850"/>
                      <a:pt x="1631950" y="2985770"/>
                    </a:cubicBezTo>
                    <a:cubicBezTo>
                      <a:pt x="1644650" y="2992120"/>
                      <a:pt x="1657350" y="2998470"/>
                      <a:pt x="1666240" y="3003550"/>
                    </a:cubicBezTo>
                    <a:cubicBezTo>
                      <a:pt x="1675130" y="2997200"/>
                      <a:pt x="1682750" y="2994660"/>
                      <a:pt x="1687830" y="2988310"/>
                    </a:cubicBezTo>
                    <a:cubicBezTo>
                      <a:pt x="1692909" y="2980690"/>
                      <a:pt x="1691640" y="2979420"/>
                      <a:pt x="1700530" y="2985770"/>
                    </a:cubicBezTo>
                    <a:cubicBezTo>
                      <a:pt x="1699259" y="2987040"/>
                      <a:pt x="1696719" y="2988310"/>
                      <a:pt x="1694180" y="2990850"/>
                    </a:cubicBezTo>
                    <a:cubicBezTo>
                      <a:pt x="1709419" y="2987040"/>
                      <a:pt x="1723390" y="2979420"/>
                      <a:pt x="1738630" y="2980690"/>
                    </a:cubicBezTo>
                    <a:cubicBezTo>
                      <a:pt x="1753869" y="2980690"/>
                      <a:pt x="1769109" y="2983230"/>
                      <a:pt x="1783080" y="2974340"/>
                    </a:cubicBezTo>
                    <a:cubicBezTo>
                      <a:pt x="1784350" y="2978150"/>
                      <a:pt x="1784350" y="2981960"/>
                      <a:pt x="1786890" y="2983230"/>
                    </a:cubicBezTo>
                    <a:cubicBezTo>
                      <a:pt x="1790700" y="2985770"/>
                      <a:pt x="1797050" y="2987040"/>
                      <a:pt x="1798319" y="2985770"/>
                    </a:cubicBezTo>
                    <a:cubicBezTo>
                      <a:pt x="1805940" y="2974340"/>
                      <a:pt x="1818640" y="2975610"/>
                      <a:pt x="1826259" y="2981960"/>
                    </a:cubicBezTo>
                    <a:cubicBezTo>
                      <a:pt x="1836419" y="2989580"/>
                      <a:pt x="1842769" y="2983230"/>
                      <a:pt x="1851659" y="2981960"/>
                    </a:cubicBezTo>
                    <a:cubicBezTo>
                      <a:pt x="1844039" y="2978150"/>
                      <a:pt x="1837689" y="2974340"/>
                      <a:pt x="1831339" y="2971800"/>
                    </a:cubicBezTo>
                    <a:cubicBezTo>
                      <a:pt x="1832609" y="2970530"/>
                      <a:pt x="1832609" y="2969260"/>
                      <a:pt x="1833879" y="2967990"/>
                    </a:cubicBezTo>
                    <a:cubicBezTo>
                      <a:pt x="1837689" y="2969260"/>
                      <a:pt x="1842769" y="2970530"/>
                      <a:pt x="1846579" y="2973070"/>
                    </a:cubicBezTo>
                    <a:cubicBezTo>
                      <a:pt x="1847849" y="2967990"/>
                      <a:pt x="1850389" y="2964180"/>
                      <a:pt x="1851659" y="2960370"/>
                    </a:cubicBezTo>
                    <a:cubicBezTo>
                      <a:pt x="1864359" y="2966720"/>
                      <a:pt x="1875789" y="2971799"/>
                      <a:pt x="1889759" y="2962909"/>
                    </a:cubicBezTo>
                    <a:cubicBezTo>
                      <a:pt x="1892299" y="2961639"/>
                      <a:pt x="1902459" y="2954020"/>
                      <a:pt x="1899919" y="2966720"/>
                    </a:cubicBezTo>
                    <a:cubicBezTo>
                      <a:pt x="1893569" y="2970530"/>
                      <a:pt x="1887219" y="2974340"/>
                      <a:pt x="1880869" y="2976880"/>
                    </a:cubicBezTo>
                    <a:cubicBezTo>
                      <a:pt x="1880869" y="2978150"/>
                      <a:pt x="1882139" y="2978150"/>
                      <a:pt x="1882139" y="2979420"/>
                    </a:cubicBezTo>
                    <a:cubicBezTo>
                      <a:pt x="1889759" y="2978149"/>
                      <a:pt x="1898649" y="2976880"/>
                      <a:pt x="1907539" y="2975609"/>
                    </a:cubicBezTo>
                    <a:cubicBezTo>
                      <a:pt x="1904999" y="2971799"/>
                      <a:pt x="1903729" y="2969259"/>
                      <a:pt x="1902459" y="2966720"/>
                    </a:cubicBezTo>
                    <a:cubicBezTo>
                      <a:pt x="1911349" y="2967990"/>
                      <a:pt x="1921509" y="2969259"/>
                      <a:pt x="1930399" y="2967990"/>
                    </a:cubicBezTo>
                    <a:cubicBezTo>
                      <a:pt x="1949449" y="2966720"/>
                      <a:pt x="1963419" y="2947670"/>
                      <a:pt x="1986279" y="2955290"/>
                    </a:cubicBezTo>
                    <a:cubicBezTo>
                      <a:pt x="1993899" y="2957830"/>
                      <a:pt x="2011679" y="2955290"/>
                      <a:pt x="2012949" y="2938780"/>
                    </a:cubicBezTo>
                    <a:cubicBezTo>
                      <a:pt x="2012949" y="2942590"/>
                      <a:pt x="2012949" y="2947670"/>
                      <a:pt x="2014219" y="2950209"/>
                    </a:cubicBezTo>
                    <a:cubicBezTo>
                      <a:pt x="2026919" y="2946399"/>
                      <a:pt x="2038349" y="2942589"/>
                      <a:pt x="2051049" y="2938780"/>
                    </a:cubicBezTo>
                    <a:cubicBezTo>
                      <a:pt x="2051049" y="2940050"/>
                      <a:pt x="2048509" y="2943859"/>
                      <a:pt x="2049779" y="2946400"/>
                    </a:cubicBezTo>
                    <a:cubicBezTo>
                      <a:pt x="2049779" y="2950210"/>
                      <a:pt x="2052319" y="2954020"/>
                      <a:pt x="2054859" y="2956560"/>
                    </a:cubicBezTo>
                    <a:cubicBezTo>
                      <a:pt x="2056129" y="2957830"/>
                      <a:pt x="2062479" y="2956560"/>
                      <a:pt x="2062479" y="2955290"/>
                    </a:cubicBezTo>
                    <a:cubicBezTo>
                      <a:pt x="2065019" y="2943860"/>
                      <a:pt x="2073909" y="2945130"/>
                      <a:pt x="2082799" y="2945130"/>
                    </a:cubicBezTo>
                    <a:cubicBezTo>
                      <a:pt x="2090419" y="2945130"/>
                      <a:pt x="2099309" y="2943859"/>
                      <a:pt x="2108199" y="2942590"/>
                    </a:cubicBezTo>
                    <a:cubicBezTo>
                      <a:pt x="2112009" y="2936240"/>
                      <a:pt x="2114549" y="2926080"/>
                      <a:pt x="2127249" y="2938780"/>
                    </a:cubicBezTo>
                    <a:cubicBezTo>
                      <a:pt x="2132329" y="2943859"/>
                      <a:pt x="2145029" y="2942590"/>
                      <a:pt x="2146299" y="2932430"/>
                    </a:cubicBezTo>
                    <a:lnTo>
                      <a:pt x="2199639" y="2932430"/>
                    </a:lnTo>
                    <a:lnTo>
                      <a:pt x="2199639" y="2934970"/>
                    </a:lnTo>
                    <a:cubicBezTo>
                      <a:pt x="2205989" y="2933699"/>
                      <a:pt x="2212339" y="2931159"/>
                      <a:pt x="2217419" y="2929890"/>
                    </a:cubicBezTo>
                    <a:cubicBezTo>
                      <a:pt x="2221229" y="2936240"/>
                      <a:pt x="2225039" y="2942590"/>
                      <a:pt x="2230119" y="2950210"/>
                    </a:cubicBezTo>
                    <a:cubicBezTo>
                      <a:pt x="2239009" y="2926080"/>
                      <a:pt x="2249169" y="2921000"/>
                      <a:pt x="2266949" y="2929890"/>
                    </a:cubicBezTo>
                    <a:cubicBezTo>
                      <a:pt x="2269489" y="2931160"/>
                      <a:pt x="2269489" y="2937510"/>
                      <a:pt x="2270759" y="2942590"/>
                    </a:cubicBezTo>
                    <a:cubicBezTo>
                      <a:pt x="2272029" y="2941320"/>
                      <a:pt x="2279649" y="2938780"/>
                      <a:pt x="2279649" y="2937510"/>
                    </a:cubicBezTo>
                    <a:cubicBezTo>
                      <a:pt x="2278379" y="2927350"/>
                      <a:pt x="2292349" y="2934970"/>
                      <a:pt x="2291079" y="2927350"/>
                    </a:cubicBezTo>
                    <a:cubicBezTo>
                      <a:pt x="2302509" y="2932430"/>
                      <a:pt x="2305049" y="2924810"/>
                      <a:pt x="2307589" y="2919730"/>
                    </a:cubicBezTo>
                    <a:cubicBezTo>
                      <a:pt x="2302509" y="2915920"/>
                      <a:pt x="2299969" y="2913380"/>
                      <a:pt x="2296159" y="2909570"/>
                    </a:cubicBezTo>
                    <a:cubicBezTo>
                      <a:pt x="2297429" y="2908299"/>
                      <a:pt x="2297429" y="2907030"/>
                      <a:pt x="2298699" y="2905759"/>
                    </a:cubicBezTo>
                    <a:cubicBezTo>
                      <a:pt x="2308859" y="2912109"/>
                      <a:pt x="2319019" y="2918459"/>
                      <a:pt x="2325369" y="2922270"/>
                    </a:cubicBezTo>
                    <a:cubicBezTo>
                      <a:pt x="2335529" y="2920999"/>
                      <a:pt x="2344419" y="2920999"/>
                      <a:pt x="2353309" y="2919730"/>
                    </a:cubicBezTo>
                    <a:cubicBezTo>
                      <a:pt x="2362199" y="2918460"/>
                      <a:pt x="2371089" y="2914650"/>
                      <a:pt x="2381249" y="2912109"/>
                    </a:cubicBezTo>
                    <a:cubicBezTo>
                      <a:pt x="2382519" y="2914649"/>
                      <a:pt x="2383789" y="2915920"/>
                      <a:pt x="2385059" y="2918459"/>
                    </a:cubicBezTo>
                    <a:cubicBezTo>
                      <a:pt x="2388869" y="2913380"/>
                      <a:pt x="2391409" y="2908299"/>
                      <a:pt x="2396489" y="2899409"/>
                    </a:cubicBezTo>
                    <a:lnTo>
                      <a:pt x="2396489" y="2919730"/>
                    </a:lnTo>
                    <a:cubicBezTo>
                      <a:pt x="2407919" y="2912109"/>
                      <a:pt x="2416809" y="2905759"/>
                      <a:pt x="2424429" y="2899409"/>
                    </a:cubicBezTo>
                    <a:cubicBezTo>
                      <a:pt x="2429509" y="2908299"/>
                      <a:pt x="2433319" y="2917189"/>
                      <a:pt x="2437129" y="2924809"/>
                    </a:cubicBezTo>
                    <a:cubicBezTo>
                      <a:pt x="2438399" y="2924809"/>
                      <a:pt x="2438399" y="2923539"/>
                      <a:pt x="2439669" y="2923539"/>
                    </a:cubicBezTo>
                    <a:cubicBezTo>
                      <a:pt x="2438399" y="2918459"/>
                      <a:pt x="2437129" y="2913379"/>
                      <a:pt x="2434589" y="2907029"/>
                    </a:cubicBezTo>
                    <a:lnTo>
                      <a:pt x="2499359" y="2907029"/>
                    </a:lnTo>
                    <a:cubicBezTo>
                      <a:pt x="2505709" y="2895599"/>
                      <a:pt x="2519679" y="2894329"/>
                      <a:pt x="2531109" y="2905759"/>
                    </a:cubicBezTo>
                    <a:cubicBezTo>
                      <a:pt x="2547619" y="2922269"/>
                      <a:pt x="2550159" y="2922269"/>
                      <a:pt x="2560319" y="2898139"/>
                    </a:cubicBezTo>
                    <a:cubicBezTo>
                      <a:pt x="2565399" y="2900679"/>
                      <a:pt x="2570479" y="2903219"/>
                      <a:pt x="2576829" y="2907029"/>
                    </a:cubicBezTo>
                    <a:cubicBezTo>
                      <a:pt x="2584449" y="2890519"/>
                      <a:pt x="2597149" y="2890519"/>
                      <a:pt x="2612389" y="2895599"/>
                    </a:cubicBezTo>
                    <a:cubicBezTo>
                      <a:pt x="2620009" y="2898139"/>
                      <a:pt x="2628899" y="2893059"/>
                      <a:pt x="2637789" y="2890519"/>
                    </a:cubicBezTo>
                    <a:lnTo>
                      <a:pt x="2644139" y="2896869"/>
                    </a:lnTo>
                    <a:cubicBezTo>
                      <a:pt x="2651759" y="2894329"/>
                      <a:pt x="2658109" y="2893059"/>
                      <a:pt x="2664459" y="2890519"/>
                    </a:cubicBezTo>
                    <a:cubicBezTo>
                      <a:pt x="2665730" y="2894329"/>
                      <a:pt x="2665730" y="2896869"/>
                      <a:pt x="2666999" y="2903219"/>
                    </a:cubicBezTo>
                    <a:cubicBezTo>
                      <a:pt x="2672079" y="2898139"/>
                      <a:pt x="2675889" y="2893059"/>
                      <a:pt x="2682239" y="2886709"/>
                    </a:cubicBezTo>
                    <a:cubicBezTo>
                      <a:pt x="2687319" y="2893059"/>
                      <a:pt x="2691129" y="2899409"/>
                      <a:pt x="2696209" y="2905759"/>
                    </a:cubicBezTo>
                    <a:cubicBezTo>
                      <a:pt x="2705099" y="2905759"/>
                      <a:pt x="2719069" y="2913379"/>
                      <a:pt x="2721609" y="2893059"/>
                    </a:cubicBezTo>
                    <a:cubicBezTo>
                      <a:pt x="2721609" y="2890519"/>
                      <a:pt x="2729230" y="2886709"/>
                      <a:pt x="2733039" y="2885439"/>
                    </a:cubicBezTo>
                    <a:cubicBezTo>
                      <a:pt x="2740659" y="2884169"/>
                      <a:pt x="2748279" y="2882899"/>
                      <a:pt x="2755899" y="2882899"/>
                    </a:cubicBezTo>
                    <a:cubicBezTo>
                      <a:pt x="2753359" y="2877819"/>
                      <a:pt x="2750819" y="2874009"/>
                      <a:pt x="2747009" y="2867659"/>
                    </a:cubicBezTo>
                    <a:cubicBezTo>
                      <a:pt x="2757169" y="2870199"/>
                      <a:pt x="2764789" y="2870199"/>
                      <a:pt x="2771139" y="2872739"/>
                    </a:cubicBezTo>
                    <a:cubicBezTo>
                      <a:pt x="2785109" y="2879089"/>
                      <a:pt x="2796539" y="2879089"/>
                      <a:pt x="2810509" y="2868929"/>
                    </a:cubicBezTo>
                    <a:cubicBezTo>
                      <a:pt x="2807969" y="2867659"/>
                      <a:pt x="2805430" y="2865119"/>
                      <a:pt x="2802889" y="2863849"/>
                    </a:cubicBezTo>
                    <a:cubicBezTo>
                      <a:pt x="2804159" y="2860039"/>
                      <a:pt x="2806699" y="2856229"/>
                      <a:pt x="2807969" y="2852419"/>
                    </a:cubicBezTo>
                    <a:cubicBezTo>
                      <a:pt x="2813049" y="2837179"/>
                      <a:pt x="2825749" y="2847339"/>
                      <a:pt x="2834639" y="2843529"/>
                    </a:cubicBezTo>
                    <a:cubicBezTo>
                      <a:pt x="2834639" y="2843529"/>
                      <a:pt x="2839719" y="2848609"/>
                      <a:pt x="2840989" y="2852419"/>
                    </a:cubicBezTo>
                    <a:cubicBezTo>
                      <a:pt x="2844799" y="2860039"/>
                      <a:pt x="2847339" y="2868929"/>
                      <a:pt x="2851149" y="2877819"/>
                    </a:cubicBezTo>
                    <a:cubicBezTo>
                      <a:pt x="2874009" y="2863849"/>
                      <a:pt x="2894329" y="2868929"/>
                      <a:pt x="2914649" y="2871469"/>
                    </a:cubicBezTo>
                    <a:cubicBezTo>
                      <a:pt x="2909569" y="2868929"/>
                      <a:pt x="2905759" y="2866389"/>
                      <a:pt x="2901949" y="2863849"/>
                    </a:cubicBezTo>
                    <a:cubicBezTo>
                      <a:pt x="2901949" y="2862579"/>
                      <a:pt x="2903219" y="2861309"/>
                      <a:pt x="2903219" y="2860039"/>
                    </a:cubicBezTo>
                    <a:cubicBezTo>
                      <a:pt x="2908299" y="2861309"/>
                      <a:pt x="2914649" y="2863849"/>
                      <a:pt x="2919730" y="2865119"/>
                    </a:cubicBezTo>
                    <a:cubicBezTo>
                      <a:pt x="2919730" y="2863849"/>
                      <a:pt x="2919730" y="2862579"/>
                      <a:pt x="2918459" y="2861309"/>
                    </a:cubicBezTo>
                    <a:cubicBezTo>
                      <a:pt x="2922269" y="2860039"/>
                      <a:pt x="2928619" y="2857499"/>
                      <a:pt x="2929889" y="2858769"/>
                    </a:cubicBezTo>
                    <a:cubicBezTo>
                      <a:pt x="2937509" y="2874009"/>
                      <a:pt x="2950209" y="2862579"/>
                      <a:pt x="2961639" y="2866389"/>
                    </a:cubicBezTo>
                    <a:cubicBezTo>
                      <a:pt x="2959099" y="2856229"/>
                      <a:pt x="2957829" y="2848609"/>
                      <a:pt x="2956559" y="2843529"/>
                    </a:cubicBezTo>
                    <a:cubicBezTo>
                      <a:pt x="2961639" y="2838449"/>
                      <a:pt x="2966719" y="2834639"/>
                      <a:pt x="2974339" y="2829559"/>
                    </a:cubicBezTo>
                    <a:cubicBezTo>
                      <a:pt x="2974339" y="2835909"/>
                      <a:pt x="2973069" y="2842259"/>
                      <a:pt x="2973069" y="2848609"/>
                    </a:cubicBezTo>
                    <a:cubicBezTo>
                      <a:pt x="2973069" y="2854959"/>
                      <a:pt x="2974339" y="2861309"/>
                      <a:pt x="2976879" y="2865119"/>
                    </a:cubicBezTo>
                    <a:cubicBezTo>
                      <a:pt x="2978149" y="2867659"/>
                      <a:pt x="2985769" y="2865119"/>
                      <a:pt x="2990849" y="2863849"/>
                    </a:cubicBezTo>
                    <a:cubicBezTo>
                      <a:pt x="2999739" y="2860039"/>
                      <a:pt x="3008629" y="2854959"/>
                      <a:pt x="3017519" y="2865119"/>
                    </a:cubicBezTo>
                    <a:cubicBezTo>
                      <a:pt x="3018790" y="2866389"/>
                      <a:pt x="3023869" y="2865119"/>
                      <a:pt x="3026409" y="2862579"/>
                    </a:cubicBezTo>
                    <a:cubicBezTo>
                      <a:pt x="3032759" y="2856229"/>
                      <a:pt x="3037839" y="2847339"/>
                      <a:pt x="3045459" y="2861309"/>
                    </a:cubicBezTo>
                    <a:cubicBezTo>
                      <a:pt x="3046730" y="2862579"/>
                      <a:pt x="3054349" y="2862579"/>
                      <a:pt x="3058159" y="2861309"/>
                    </a:cubicBezTo>
                    <a:cubicBezTo>
                      <a:pt x="3067049" y="2857499"/>
                      <a:pt x="3074669" y="2853689"/>
                      <a:pt x="3083559" y="2848609"/>
                    </a:cubicBezTo>
                    <a:cubicBezTo>
                      <a:pt x="3082289" y="2852419"/>
                      <a:pt x="3081019" y="2854959"/>
                      <a:pt x="3081019" y="2857499"/>
                    </a:cubicBezTo>
                    <a:cubicBezTo>
                      <a:pt x="3091180" y="2862579"/>
                      <a:pt x="3100069" y="2865119"/>
                      <a:pt x="3107690" y="2853689"/>
                    </a:cubicBezTo>
                    <a:cubicBezTo>
                      <a:pt x="3110230" y="2849879"/>
                      <a:pt x="3119119" y="2849879"/>
                      <a:pt x="3125469" y="2848609"/>
                    </a:cubicBezTo>
                    <a:cubicBezTo>
                      <a:pt x="3121659" y="2844799"/>
                      <a:pt x="3116580" y="2842259"/>
                      <a:pt x="3111499" y="2838449"/>
                    </a:cubicBezTo>
                    <a:cubicBezTo>
                      <a:pt x="3133089" y="2825749"/>
                      <a:pt x="3135629" y="2827019"/>
                      <a:pt x="3135629" y="2844799"/>
                    </a:cubicBezTo>
                    <a:cubicBezTo>
                      <a:pt x="3138169" y="2839719"/>
                      <a:pt x="3139439" y="2835909"/>
                      <a:pt x="3143249" y="2828289"/>
                    </a:cubicBezTo>
                    <a:cubicBezTo>
                      <a:pt x="3162299" y="2829559"/>
                      <a:pt x="3181349" y="2832099"/>
                      <a:pt x="3201669" y="2833369"/>
                    </a:cubicBezTo>
                    <a:lnTo>
                      <a:pt x="3201669" y="2839719"/>
                    </a:lnTo>
                    <a:lnTo>
                      <a:pt x="3194049" y="2839719"/>
                    </a:lnTo>
                    <a:cubicBezTo>
                      <a:pt x="3178809" y="2840989"/>
                      <a:pt x="3163569" y="2840989"/>
                      <a:pt x="3148329" y="2842259"/>
                    </a:cubicBezTo>
                    <a:cubicBezTo>
                      <a:pt x="3153409" y="2844799"/>
                      <a:pt x="3159759" y="2848609"/>
                      <a:pt x="3164839" y="2851149"/>
                    </a:cubicBezTo>
                    <a:cubicBezTo>
                      <a:pt x="3167379" y="2844799"/>
                      <a:pt x="3168649" y="2846069"/>
                      <a:pt x="3174999" y="2848609"/>
                    </a:cubicBezTo>
                    <a:cubicBezTo>
                      <a:pt x="3183889" y="2851149"/>
                      <a:pt x="3194049" y="2851149"/>
                      <a:pt x="3204209" y="2852419"/>
                    </a:cubicBezTo>
                    <a:cubicBezTo>
                      <a:pt x="3209289" y="2852419"/>
                      <a:pt x="3214369" y="2853689"/>
                      <a:pt x="3220719" y="2854959"/>
                    </a:cubicBezTo>
                    <a:cubicBezTo>
                      <a:pt x="3221990" y="2851149"/>
                      <a:pt x="3224530" y="2846069"/>
                      <a:pt x="3227069" y="2839719"/>
                    </a:cubicBezTo>
                    <a:cubicBezTo>
                      <a:pt x="3241040" y="2862579"/>
                      <a:pt x="3251199" y="2861309"/>
                      <a:pt x="3267710" y="2838449"/>
                    </a:cubicBezTo>
                    <a:cubicBezTo>
                      <a:pt x="3267710" y="2842259"/>
                      <a:pt x="3268980" y="2844799"/>
                      <a:pt x="3268980" y="2847339"/>
                    </a:cubicBezTo>
                    <a:cubicBezTo>
                      <a:pt x="3274060" y="2847339"/>
                      <a:pt x="3277870" y="2847339"/>
                      <a:pt x="3282950" y="2846069"/>
                    </a:cubicBezTo>
                    <a:cubicBezTo>
                      <a:pt x="3281680" y="2848609"/>
                      <a:pt x="3280410" y="2851149"/>
                      <a:pt x="3279140" y="2852419"/>
                    </a:cubicBezTo>
                    <a:lnTo>
                      <a:pt x="3281680" y="2854959"/>
                    </a:lnTo>
                    <a:cubicBezTo>
                      <a:pt x="3285490" y="2851149"/>
                      <a:pt x="3289300" y="2847339"/>
                      <a:pt x="3295650" y="2842259"/>
                    </a:cubicBezTo>
                    <a:cubicBezTo>
                      <a:pt x="3300730" y="2844799"/>
                      <a:pt x="3307080" y="2847339"/>
                      <a:pt x="3312160" y="2849879"/>
                    </a:cubicBezTo>
                    <a:cubicBezTo>
                      <a:pt x="3317240" y="2846069"/>
                      <a:pt x="3323590" y="2842259"/>
                      <a:pt x="3329940" y="2838449"/>
                    </a:cubicBezTo>
                    <a:cubicBezTo>
                      <a:pt x="3338830" y="2856229"/>
                      <a:pt x="3350260" y="2858769"/>
                      <a:pt x="3360420" y="2846069"/>
                    </a:cubicBezTo>
                    <a:cubicBezTo>
                      <a:pt x="3375660" y="2847339"/>
                      <a:pt x="3388360" y="2848609"/>
                      <a:pt x="3397250" y="2848609"/>
                    </a:cubicBezTo>
                    <a:cubicBezTo>
                      <a:pt x="3398520" y="2839719"/>
                      <a:pt x="3399790" y="2833369"/>
                      <a:pt x="3401060" y="2827019"/>
                    </a:cubicBezTo>
                    <a:cubicBezTo>
                      <a:pt x="3406140" y="2828289"/>
                      <a:pt x="3409950" y="2829559"/>
                      <a:pt x="3415030" y="2830829"/>
                    </a:cubicBezTo>
                    <a:cubicBezTo>
                      <a:pt x="3417570" y="2832099"/>
                      <a:pt x="3420110" y="2834639"/>
                      <a:pt x="3422650" y="2835909"/>
                    </a:cubicBezTo>
                    <a:cubicBezTo>
                      <a:pt x="3418840" y="2837179"/>
                      <a:pt x="3415030" y="2837179"/>
                      <a:pt x="3411220" y="2838449"/>
                    </a:cubicBezTo>
                    <a:cubicBezTo>
                      <a:pt x="3422650" y="2848609"/>
                      <a:pt x="3431540" y="2846069"/>
                      <a:pt x="3440430" y="2838449"/>
                    </a:cubicBezTo>
                    <a:cubicBezTo>
                      <a:pt x="3436620" y="2848609"/>
                      <a:pt x="3448050" y="2847339"/>
                      <a:pt x="3449320" y="2847339"/>
                    </a:cubicBezTo>
                    <a:cubicBezTo>
                      <a:pt x="3465830" y="2840989"/>
                      <a:pt x="3481070" y="2837179"/>
                      <a:pt x="3498850" y="2847339"/>
                    </a:cubicBezTo>
                    <a:cubicBezTo>
                      <a:pt x="3501390" y="2834639"/>
                      <a:pt x="3503930" y="2824479"/>
                      <a:pt x="3505200" y="2814319"/>
                    </a:cubicBezTo>
                    <a:cubicBezTo>
                      <a:pt x="3511550" y="2815589"/>
                      <a:pt x="3516630" y="2815589"/>
                      <a:pt x="3522980" y="2816859"/>
                    </a:cubicBezTo>
                    <a:cubicBezTo>
                      <a:pt x="3528060" y="2816859"/>
                      <a:pt x="3533140" y="2818129"/>
                      <a:pt x="3538220" y="2818129"/>
                    </a:cubicBezTo>
                    <a:lnTo>
                      <a:pt x="3538220" y="2821939"/>
                    </a:lnTo>
                    <a:cubicBezTo>
                      <a:pt x="3533140" y="2823209"/>
                      <a:pt x="3529330" y="2824479"/>
                      <a:pt x="3524250" y="2825749"/>
                    </a:cubicBezTo>
                    <a:lnTo>
                      <a:pt x="3524250" y="2829559"/>
                    </a:lnTo>
                    <a:cubicBezTo>
                      <a:pt x="3542030" y="2833369"/>
                      <a:pt x="3558540" y="2837179"/>
                      <a:pt x="3576320" y="2839719"/>
                    </a:cubicBezTo>
                    <a:cubicBezTo>
                      <a:pt x="3580130" y="2840989"/>
                      <a:pt x="3585210" y="2837179"/>
                      <a:pt x="3591560" y="2833369"/>
                    </a:cubicBezTo>
                    <a:cubicBezTo>
                      <a:pt x="3594100" y="2834639"/>
                      <a:pt x="3600450" y="2837179"/>
                      <a:pt x="3608070" y="2838449"/>
                    </a:cubicBezTo>
                    <a:cubicBezTo>
                      <a:pt x="3627120" y="2840989"/>
                      <a:pt x="3647440" y="2843529"/>
                      <a:pt x="3662680" y="2827019"/>
                    </a:cubicBezTo>
                    <a:cubicBezTo>
                      <a:pt x="3663950" y="2840989"/>
                      <a:pt x="3676650" y="2832099"/>
                      <a:pt x="3683000" y="2837179"/>
                    </a:cubicBezTo>
                    <a:cubicBezTo>
                      <a:pt x="3683000" y="2837179"/>
                      <a:pt x="3689350" y="2832099"/>
                      <a:pt x="3691890" y="2829559"/>
                    </a:cubicBezTo>
                    <a:cubicBezTo>
                      <a:pt x="3691890" y="2829559"/>
                      <a:pt x="3690620" y="2828289"/>
                      <a:pt x="3690620" y="2827019"/>
                    </a:cubicBezTo>
                    <a:cubicBezTo>
                      <a:pt x="3693160" y="2828289"/>
                      <a:pt x="3694430" y="2832099"/>
                      <a:pt x="3696970" y="2830829"/>
                    </a:cubicBezTo>
                    <a:cubicBezTo>
                      <a:pt x="3708400" y="2830829"/>
                      <a:pt x="3718560" y="2829559"/>
                      <a:pt x="3726180" y="2829559"/>
                    </a:cubicBezTo>
                    <a:cubicBezTo>
                      <a:pt x="3732530" y="2833369"/>
                      <a:pt x="3736340" y="2837179"/>
                      <a:pt x="3738880" y="2835909"/>
                    </a:cubicBezTo>
                    <a:cubicBezTo>
                      <a:pt x="3754120" y="2834639"/>
                      <a:pt x="3768090" y="2830829"/>
                      <a:pt x="3782060" y="2830829"/>
                    </a:cubicBezTo>
                    <a:cubicBezTo>
                      <a:pt x="3796030" y="2838449"/>
                      <a:pt x="3793490" y="2824479"/>
                      <a:pt x="3790950" y="2816859"/>
                    </a:cubicBezTo>
                    <a:cubicBezTo>
                      <a:pt x="3796030" y="2811779"/>
                      <a:pt x="3801110" y="2807969"/>
                      <a:pt x="3802380" y="2806699"/>
                    </a:cubicBezTo>
                    <a:cubicBezTo>
                      <a:pt x="3810000" y="2806699"/>
                      <a:pt x="3815080" y="2807969"/>
                      <a:pt x="3818890" y="2806699"/>
                    </a:cubicBezTo>
                    <a:cubicBezTo>
                      <a:pt x="3823969" y="2802889"/>
                      <a:pt x="3827780" y="2796539"/>
                      <a:pt x="3834130" y="2788919"/>
                    </a:cubicBezTo>
                    <a:cubicBezTo>
                      <a:pt x="3841750" y="2787649"/>
                      <a:pt x="3854450" y="2785109"/>
                      <a:pt x="3868420" y="2782569"/>
                    </a:cubicBezTo>
                    <a:cubicBezTo>
                      <a:pt x="3868420" y="2782569"/>
                      <a:pt x="3868420" y="2780029"/>
                      <a:pt x="3869690" y="2777489"/>
                    </a:cubicBezTo>
                    <a:cubicBezTo>
                      <a:pt x="3874770" y="2769869"/>
                      <a:pt x="3887470" y="2767329"/>
                      <a:pt x="3879850" y="2753359"/>
                    </a:cubicBezTo>
                    <a:cubicBezTo>
                      <a:pt x="3878580" y="2750819"/>
                      <a:pt x="3878580" y="2743199"/>
                      <a:pt x="3881120" y="2740659"/>
                    </a:cubicBezTo>
                    <a:cubicBezTo>
                      <a:pt x="3890010" y="2729229"/>
                      <a:pt x="3890010" y="2727959"/>
                      <a:pt x="3874770" y="2722879"/>
                    </a:cubicBezTo>
                    <a:cubicBezTo>
                      <a:pt x="3876040" y="2713989"/>
                      <a:pt x="3867150" y="2702559"/>
                      <a:pt x="3879850" y="2701289"/>
                    </a:cubicBezTo>
                    <a:cubicBezTo>
                      <a:pt x="3883660" y="2693669"/>
                      <a:pt x="3884930" y="2689859"/>
                      <a:pt x="3887470" y="2686049"/>
                    </a:cubicBezTo>
                    <a:cubicBezTo>
                      <a:pt x="3888740" y="2683509"/>
                      <a:pt x="3892550" y="2680969"/>
                      <a:pt x="3892550" y="2678429"/>
                    </a:cubicBezTo>
                    <a:cubicBezTo>
                      <a:pt x="3892550" y="2673349"/>
                      <a:pt x="3890010" y="2666999"/>
                      <a:pt x="3891280" y="2663189"/>
                    </a:cubicBezTo>
                    <a:cubicBezTo>
                      <a:pt x="3895090" y="2649219"/>
                      <a:pt x="3896360" y="2636519"/>
                      <a:pt x="3873500" y="2631439"/>
                    </a:cubicBezTo>
                    <a:cubicBezTo>
                      <a:pt x="3882390" y="2627629"/>
                      <a:pt x="3886200" y="2625089"/>
                      <a:pt x="3892550" y="2622549"/>
                    </a:cubicBezTo>
                    <a:cubicBezTo>
                      <a:pt x="3882390" y="2617469"/>
                      <a:pt x="3873500" y="2613659"/>
                      <a:pt x="3862070" y="2608579"/>
                    </a:cubicBezTo>
                    <a:lnTo>
                      <a:pt x="3873500" y="2608579"/>
                    </a:lnTo>
                    <a:lnTo>
                      <a:pt x="3873500" y="2604769"/>
                    </a:lnTo>
                    <a:cubicBezTo>
                      <a:pt x="3867150" y="2604769"/>
                      <a:pt x="3862070" y="2603499"/>
                      <a:pt x="3855720" y="2603499"/>
                    </a:cubicBezTo>
                    <a:cubicBezTo>
                      <a:pt x="3855720" y="2604769"/>
                      <a:pt x="3855720" y="2606039"/>
                      <a:pt x="3854450" y="2607309"/>
                    </a:cubicBezTo>
                    <a:cubicBezTo>
                      <a:pt x="3853180" y="2604769"/>
                      <a:pt x="3851910" y="2602229"/>
                      <a:pt x="3850640" y="2598419"/>
                    </a:cubicBezTo>
                    <a:cubicBezTo>
                      <a:pt x="3883660" y="2590799"/>
                      <a:pt x="4104640" y="2566669"/>
                      <a:pt x="4084320" y="2562859"/>
                    </a:cubicBezTo>
                    <a:cubicBezTo>
                      <a:pt x="4094480" y="2553969"/>
                      <a:pt x="4090670" y="2538729"/>
                      <a:pt x="4108450" y="2537459"/>
                    </a:cubicBezTo>
                    <a:cubicBezTo>
                      <a:pt x="4113530" y="2537459"/>
                      <a:pt x="4122420" y="2528569"/>
                      <a:pt x="4123690" y="2522219"/>
                    </a:cubicBezTo>
                    <a:cubicBezTo>
                      <a:pt x="4126230" y="2513329"/>
                      <a:pt x="4123690" y="2501899"/>
                      <a:pt x="4126230" y="2493009"/>
                    </a:cubicBezTo>
                    <a:cubicBezTo>
                      <a:pt x="4128770" y="2480309"/>
                      <a:pt x="4133850" y="2467609"/>
                      <a:pt x="4137660" y="2457449"/>
                    </a:cubicBezTo>
                    <a:cubicBezTo>
                      <a:pt x="4133850" y="2451099"/>
                      <a:pt x="4130040" y="2444749"/>
                      <a:pt x="4127500" y="2440939"/>
                    </a:cubicBezTo>
                    <a:cubicBezTo>
                      <a:pt x="4132580" y="2437129"/>
                      <a:pt x="4135120" y="2434589"/>
                      <a:pt x="4138930" y="2433319"/>
                    </a:cubicBezTo>
                    <a:cubicBezTo>
                      <a:pt x="4137660" y="2432049"/>
                      <a:pt x="4137660" y="2430779"/>
                      <a:pt x="4136390" y="2429509"/>
                    </a:cubicBezTo>
                    <a:cubicBezTo>
                      <a:pt x="4132580" y="2430779"/>
                      <a:pt x="4128770" y="2432049"/>
                      <a:pt x="4124960" y="2433319"/>
                    </a:cubicBezTo>
                    <a:cubicBezTo>
                      <a:pt x="4146550" y="2415539"/>
                      <a:pt x="4151630" y="2382519"/>
                      <a:pt x="4133850" y="2367279"/>
                    </a:cubicBezTo>
                    <a:cubicBezTo>
                      <a:pt x="4132580" y="2369819"/>
                      <a:pt x="4130040" y="2372359"/>
                      <a:pt x="4128770" y="2374899"/>
                    </a:cubicBezTo>
                    <a:cubicBezTo>
                      <a:pt x="4123690" y="2366009"/>
                      <a:pt x="4109720" y="2363469"/>
                      <a:pt x="4116070" y="2349499"/>
                    </a:cubicBezTo>
                    <a:cubicBezTo>
                      <a:pt x="4116070" y="2349499"/>
                      <a:pt x="4114800" y="2346959"/>
                      <a:pt x="4113530" y="2346959"/>
                    </a:cubicBezTo>
                    <a:cubicBezTo>
                      <a:pt x="4107180" y="2344419"/>
                      <a:pt x="4108450" y="2340609"/>
                      <a:pt x="4105910" y="2335529"/>
                    </a:cubicBezTo>
                    <a:cubicBezTo>
                      <a:pt x="4102100" y="2324099"/>
                      <a:pt x="4103370" y="2312669"/>
                      <a:pt x="4103370" y="2302509"/>
                    </a:cubicBezTo>
                    <a:lnTo>
                      <a:pt x="4103370" y="2256789"/>
                    </a:lnTo>
                    <a:cubicBezTo>
                      <a:pt x="4103370" y="2246629"/>
                      <a:pt x="4108450" y="2241549"/>
                      <a:pt x="4118610" y="2244089"/>
                    </a:cubicBezTo>
                    <a:cubicBezTo>
                      <a:pt x="4118610" y="2244089"/>
                      <a:pt x="4119880" y="2242819"/>
                      <a:pt x="4121150" y="2242819"/>
                    </a:cubicBezTo>
                    <a:cubicBezTo>
                      <a:pt x="4117340" y="2240279"/>
                      <a:pt x="4114800" y="2239009"/>
                      <a:pt x="4112260" y="2236469"/>
                    </a:cubicBezTo>
                    <a:cubicBezTo>
                      <a:pt x="4112260" y="2235199"/>
                      <a:pt x="4113530" y="2233929"/>
                      <a:pt x="4113530" y="2232659"/>
                    </a:cubicBezTo>
                    <a:cubicBezTo>
                      <a:pt x="4122420" y="2235199"/>
                      <a:pt x="4131310" y="2239009"/>
                      <a:pt x="4137660" y="2241549"/>
                    </a:cubicBezTo>
                    <a:cubicBezTo>
                      <a:pt x="4145280" y="2231389"/>
                      <a:pt x="4151630" y="2223769"/>
                      <a:pt x="4156710" y="2218689"/>
                    </a:cubicBezTo>
                    <a:lnTo>
                      <a:pt x="4156710" y="2195829"/>
                    </a:lnTo>
                    <a:cubicBezTo>
                      <a:pt x="4154170" y="2195829"/>
                      <a:pt x="4150360" y="2197099"/>
                      <a:pt x="4146550" y="2197099"/>
                    </a:cubicBezTo>
                    <a:cubicBezTo>
                      <a:pt x="4144010" y="2190749"/>
                      <a:pt x="4142740" y="2184399"/>
                      <a:pt x="4140200" y="2175509"/>
                    </a:cubicBezTo>
                    <a:cubicBezTo>
                      <a:pt x="4146550" y="2179319"/>
                      <a:pt x="4149090" y="2181859"/>
                      <a:pt x="4151630" y="2183129"/>
                    </a:cubicBezTo>
                    <a:cubicBezTo>
                      <a:pt x="4154170" y="2181859"/>
                      <a:pt x="4157980" y="2180589"/>
                      <a:pt x="4161790" y="2178049"/>
                    </a:cubicBezTo>
                    <a:cubicBezTo>
                      <a:pt x="4160520" y="2176779"/>
                      <a:pt x="4159250" y="2175509"/>
                      <a:pt x="4159250" y="2174239"/>
                    </a:cubicBezTo>
                    <a:cubicBezTo>
                      <a:pt x="4155440" y="2174239"/>
                      <a:pt x="4151630" y="2172969"/>
                      <a:pt x="4150360" y="2172969"/>
                    </a:cubicBezTo>
                    <a:cubicBezTo>
                      <a:pt x="4152900" y="2165349"/>
                      <a:pt x="4157980" y="2157729"/>
                      <a:pt x="4155440" y="2153919"/>
                    </a:cubicBezTo>
                    <a:cubicBezTo>
                      <a:pt x="4149090" y="2137409"/>
                      <a:pt x="4155440" y="2124709"/>
                      <a:pt x="4161790" y="2110739"/>
                    </a:cubicBezTo>
                    <a:cubicBezTo>
                      <a:pt x="4163060" y="2106929"/>
                      <a:pt x="4161790" y="2103119"/>
                      <a:pt x="4161790" y="2099309"/>
                    </a:cubicBezTo>
                    <a:cubicBezTo>
                      <a:pt x="4163060" y="2082799"/>
                      <a:pt x="4164330" y="2067559"/>
                      <a:pt x="4165599" y="2044699"/>
                    </a:cubicBezTo>
                    <a:cubicBezTo>
                      <a:pt x="4160519" y="2042159"/>
                      <a:pt x="4152899" y="2035809"/>
                      <a:pt x="4144009" y="2030729"/>
                    </a:cubicBezTo>
                    <a:cubicBezTo>
                      <a:pt x="4136389" y="2026919"/>
                      <a:pt x="4128769" y="2025649"/>
                      <a:pt x="4121149" y="2023109"/>
                    </a:cubicBezTo>
                    <a:cubicBezTo>
                      <a:pt x="4117340" y="2021839"/>
                      <a:pt x="4112259" y="2023109"/>
                      <a:pt x="4108449" y="2021839"/>
                    </a:cubicBezTo>
                    <a:cubicBezTo>
                      <a:pt x="4076699" y="2018029"/>
                      <a:pt x="4043679" y="2012949"/>
                      <a:pt x="4011929" y="2009139"/>
                    </a:cubicBezTo>
                    <a:cubicBezTo>
                      <a:pt x="3985259" y="2005329"/>
                      <a:pt x="3958589" y="2001519"/>
                      <a:pt x="3933189" y="1997709"/>
                    </a:cubicBezTo>
                    <a:cubicBezTo>
                      <a:pt x="3926839" y="1996439"/>
                      <a:pt x="3920489" y="1993899"/>
                      <a:pt x="3912869" y="1993899"/>
                    </a:cubicBezTo>
                    <a:cubicBezTo>
                      <a:pt x="3896359" y="1992629"/>
                      <a:pt x="3878579" y="1992629"/>
                      <a:pt x="3862069" y="1992629"/>
                    </a:cubicBezTo>
                    <a:cubicBezTo>
                      <a:pt x="3853179" y="1992629"/>
                      <a:pt x="3845559" y="1992629"/>
                      <a:pt x="3836669" y="1991359"/>
                    </a:cubicBezTo>
                    <a:cubicBezTo>
                      <a:pt x="3821429" y="1990089"/>
                      <a:pt x="3806189" y="1987549"/>
                      <a:pt x="3790949" y="1986279"/>
                    </a:cubicBezTo>
                    <a:lnTo>
                      <a:pt x="3790949" y="1982469"/>
                    </a:lnTo>
                    <a:cubicBezTo>
                      <a:pt x="3829049" y="1979929"/>
                      <a:pt x="3868419" y="1976119"/>
                      <a:pt x="3907789" y="1983739"/>
                    </a:cubicBezTo>
                    <a:cubicBezTo>
                      <a:pt x="3906519" y="1979929"/>
                      <a:pt x="3905249" y="1976119"/>
                      <a:pt x="3903979" y="1973579"/>
                    </a:cubicBezTo>
                    <a:cubicBezTo>
                      <a:pt x="3912869" y="1972309"/>
                      <a:pt x="3919219" y="1964689"/>
                      <a:pt x="3928109" y="1973579"/>
                    </a:cubicBezTo>
                    <a:cubicBezTo>
                      <a:pt x="3929379" y="1974849"/>
                      <a:pt x="3936999" y="1971039"/>
                      <a:pt x="3942079" y="1969769"/>
                    </a:cubicBezTo>
                    <a:lnTo>
                      <a:pt x="3942079" y="1967229"/>
                    </a:lnTo>
                    <a:lnTo>
                      <a:pt x="3930649" y="1967229"/>
                    </a:lnTo>
                    <a:cubicBezTo>
                      <a:pt x="3943349" y="1957069"/>
                      <a:pt x="3952240" y="1948179"/>
                      <a:pt x="3961129" y="1941829"/>
                    </a:cubicBezTo>
                    <a:cubicBezTo>
                      <a:pt x="3968749" y="1943099"/>
                      <a:pt x="3976369" y="1944369"/>
                      <a:pt x="3981449" y="1945639"/>
                    </a:cubicBezTo>
                    <a:cubicBezTo>
                      <a:pt x="3982719" y="1921509"/>
                      <a:pt x="3962399" y="1920239"/>
                      <a:pt x="3947159" y="1910079"/>
                    </a:cubicBezTo>
                    <a:cubicBezTo>
                      <a:pt x="3953509" y="1906269"/>
                      <a:pt x="3957319" y="1902459"/>
                      <a:pt x="3962399" y="1901189"/>
                    </a:cubicBezTo>
                    <a:cubicBezTo>
                      <a:pt x="3976369" y="1897379"/>
                      <a:pt x="3994149" y="1907539"/>
                      <a:pt x="4003040" y="1885949"/>
                    </a:cubicBezTo>
                    <a:cubicBezTo>
                      <a:pt x="4004310" y="1884679"/>
                      <a:pt x="4008119" y="1884679"/>
                      <a:pt x="4014469" y="1882139"/>
                    </a:cubicBezTo>
                    <a:cubicBezTo>
                      <a:pt x="4010660" y="1878329"/>
                      <a:pt x="4006849" y="1875789"/>
                      <a:pt x="4004310" y="1873249"/>
                    </a:cubicBezTo>
                    <a:cubicBezTo>
                      <a:pt x="4006850" y="1871979"/>
                      <a:pt x="4010660" y="1870709"/>
                      <a:pt x="4010660" y="1870709"/>
                    </a:cubicBezTo>
                    <a:cubicBezTo>
                      <a:pt x="4019550" y="1877059"/>
                      <a:pt x="4025900" y="1882139"/>
                      <a:pt x="4033519" y="1887219"/>
                    </a:cubicBezTo>
                    <a:cubicBezTo>
                      <a:pt x="4034790" y="1885949"/>
                      <a:pt x="4036060" y="1884679"/>
                      <a:pt x="4037329" y="1882139"/>
                    </a:cubicBezTo>
                    <a:cubicBezTo>
                      <a:pt x="4033519" y="1877059"/>
                      <a:pt x="4030979" y="1871979"/>
                      <a:pt x="4027169" y="1866899"/>
                    </a:cubicBezTo>
                    <a:cubicBezTo>
                      <a:pt x="4043679" y="1855469"/>
                      <a:pt x="4044949" y="1849119"/>
                      <a:pt x="4032249" y="1817369"/>
                    </a:cubicBezTo>
                    <a:cubicBezTo>
                      <a:pt x="4041140" y="1816099"/>
                      <a:pt x="4050029" y="1813559"/>
                      <a:pt x="4057649" y="1812289"/>
                    </a:cubicBezTo>
                    <a:cubicBezTo>
                      <a:pt x="4058919" y="1803399"/>
                      <a:pt x="4063999" y="1794509"/>
                      <a:pt x="4062729" y="1786889"/>
                    </a:cubicBezTo>
                    <a:cubicBezTo>
                      <a:pt x="4058919" y="1764029"/>
                      <a:pt x="4081779" y="1753869"/>
                      <a:pt x="4086859" y="1734819"/>
                    </a:cubicBezTo>
                    <a:cubicBezTo>
                      <a:pt x="4086859" y="1733549"/>
                      <a:pt x="4091939" y="1732279"/>
                      <a:pt x="4093209" y="1733549"/>
                    </a:cubicBezTo>
                    <a:cubicBezTo>
                      <a:pt x="4104639" y="1737359"/>
                      <a:pt x="4108449" y="1728469"/>
                      <a:pt x="4112259" y="1722119"/>
                    </a:cubicBezTo>
                    <a:cubicBezTo>
                      <a:pt x="4113529" y="1719579"/>
                      <a:pt x="4114799" y="1717039"/>
                      <a:pt x="4116069" y="1715769"/>
                    </a:cubicBezTo>
                    <a:cubicBezTo>
                      <a:pt x="4127499" y="1709419"/>
                      <a:pt x="4138929" y="1704339"/>
                      <a:pt x="4151629" y="1697989"/>
                    </a:cubicBezTo>
                    <a:cubicBezTo>
                      <a:pt x="4138929" y="1678939"/>
                      <a:pt x="4122419" y="1687829"/>
                      <a:pt x="4108449" y="1685289"/>
                    </a:cubicBezTo>
                    <a:lnTo>
                      <a:pt x="4108449" y="1680209"/>
                    </a:lnTo>
                    <a:cubicBezTo>
                      <a:pt x="4117339" y="1678939"/>
                      <a:pt x="4126229" y="1677669"/>
                      <a:pt x="4136389" y="1676399"/>
                    </a:cubicBezTo>
                    <a:cubicBezTo>
                      <a:pt x="4130039" y="1675129"/>
                      <a:pt x="4124959" y="1673859"/>
                      <a:pt x="4119879" y="1672589"/>
                    </a:cubicBezTo>
                    <a:cubicBezTo>
                      <a:pt x="4126229" y="1666239"/>
                      <a:pt x="4131309" y="1659889"/>
                      <a:pt x="4137659" y="1654809"/>
                    </a:cubicBezTo>
                    <a:cubicBezTo>
                      <a:pt x="4138929" y="1653539"/>
                      <a:pt x="4142739" y="1652269"/>
                      <a:pt x="4144009" y="1652269"/>
                    </a:cubicBezTo>
                    <a:cubicBezTo>
                      <a:pt x="4147819" y="1653539"/>
                      <a:pt x="4151629" y="1657349"/>
                      <a:pt x="4154169" y="1659889"/>
                    </a:cubicBezTo>
                    <a:cubicBezTo>
                      <a:pt x="4155439" y="1656079"/>
                      <a:pt x="4156709" y="1650999"/>
                      <a:pt x="4159249" y="1647189"/>
                    </a:cubicBezTo>
                    <a:cubicBezTo>
                      <a:pt x="4164329" y="1640839"/>
                      <a:pt x="4170679" y="1635759"/>
                      <a:pt x="4175759" y="1630679"/>
                    </a:cubicBezTo>
                    <a:cubicBezTo>
                      <a:pt x="4182109" y="1638299"/>
                      <a:pt x="4188459" y="1645919"/>
                      <a:pt x="4194809" y="1654809"/>
                    </a:cubicBezTo>
                    <a:cubicBezTo>
                      <a:pt x="4196079" y="1654809"/>
                      <a:pt x="4197349" y="1653539"/>
                      <a:pt x="4197349" y="1653539"/>
                    </a:cubicBezTo>
                    <a:cubicBezTo>
                      <a:pt x="4196079" y="1640839"/>
                      <a:pt x="4196079" y="1628139"/>
                      <a:pt x="4194809" y="1615439"/>
                    </a:cubicBezTo>
                    <a:cubicBezTo>
                      <a:pt x="4199889" y="1616709"/>
                      <a:pt x="4203699" y="1616709"/>
                      <a:pt x="4207509" y="1617979"/>
                    </a:cubicBezTo>
                    <a:cubicBezTo>
                      <a:pt x="4208779" y="1616709"/>
                      <a:pt x="4208779" y="1615439"/>
                      <a:pt x="4210049" y="1615439"/>
                    </a:cubicBezTo>
                    <a:cubicBezTo>
                      <a:pt x="4206239" y="1614169"/>
                      <a:pt x="4203699" y="1612899"/>
                      <a:pt x="4199889" y="1611629"/>
                    </a:cubicBezTo>
                    <a:cubicBezTo>
                      <a:pt x="4206239" y="1604009"/>
                      <a:pt x="4210049" y="1598929"/>
                      <a:pt x="4211319" y="1597659"/>
                    </a:cubicBezTo>
                    <a:lnTo>
                      <a:pt x="4211319" y="1573529"/>
                    </a:lnTo>
                    <a:cubicBezTo>
                      <a:pt x="4208779" y="1572259"/>
                      <a:pt x="4206239" y="1569719"/>
                      <a:pt x="4202429" y="1568449"/>
                    </a:cubicBezTo>
                    <a:cubicBezTo>
                      <a:pt x="4199889" y="1567179"/>
                      <a:pt x="4197349" y="1565909"/>
                      <a:pt x="4194809" y="1565909"/>
                    </a:cubicBezTo>
                    <a:cubicBezTo>
                      <a:pt x="4197349" y="1563369"/>
                      <a:pt x="4202429" y="1559559"/>
                      <a:pt x="4203699" y="1559559"/>
                    </a:cubicBezTo>
                    <a:cubicBezTo>
                      <a:pt x="4212589" y="1564639"/>
                      <a:pt x="4210049" y="1550669"/>
                      <a:pt x="4215129" y="1551939"/>
                    </a:cubicBezTo>
                    <a:cubicBezTo>
                      <a:pt x="4215129" y="1548129"/>
                      <a:pt x="4215129" y="1540509"/>
                      <a:pt x="4213859" y="1540509"/>
                    </a:cubicBezTo>
                    <a:cubicBezTo>
                      <a:pt x="4197349" y="1534159"/>
                      <a:pt x="4199889" y="1520189"/>
                      <a:pt x="4196079" y="1511299"/>
                    </a:cubicBezTo>
                    <a:close/>
                    <a:moveTo>
                      <a:pt x="234949" y="990600"/>
                    </a:moveTo>
                    <a:lnTo>
                      <a:pt x="271779" y="990600"/>
                    </a:lnTo>
                    <a:cubicBezTo>
                      <a:pt x="262889" y="1002030"/>
                      <a:pt x="241299" y="1002030"/>
                      <a:pt x="234949" y="990600"/>
                    </a:cubicBezTo>
                    <a:close/>
                    <a:moveTo>
                      <a:pt x="488949" y="1507490"/>
                    </a:moveTo>
                    <a:lnTo>
                      <a:pt x="488949" y="1502410"/>
                    </a:lnTo>
                    <a:cubicBezTo>
                      <a:pt x="505459" y="1501140"/>
                      <a:pt x="523239" y="1499870"/>
                      <a:pt x="539749" y="1499870"/>
                    </a:cubicBezTo>
                    <a:cubicBezTo>
                      <a:pt x="521969" y="1499870"/>
                      <a:pt x="506729" y="1515110"/>
                      <a:pt x="488949" y="1507490"/>
                    </a:cubicBezTo>
                    <a:close/>
                    <a:moveTo>
                      <a:pt x="182879" y="2123440"/>
                    </a:moveTo>
                    <a:cubicBezTo>
                      <a:pt x="190499" y="2115820"/>
                      <a:pt x="196849" y="2110740"/>
                      <a:pt x="199389" y="2106930"/>
                    </a:cubicBezTo>
                    <a:cubicBezTo>
                      <a:pt x="205739" y="2112010"/>
                      <a:pt x="209549" y="2115820"/>
                      <a:pt x="213359" y="2119630"/>
                    </a:cubicBezTo>
                    <a:cubicBezTo>
                      <a:pt x="204469" y="2119630"/>
                      <a:pt x="195579" y="2120900"/>
                      <a:pt x="182879" y="2123440"/>
                    </a:cubicBezTo>
                    <a:close/>
                    <a:moveTo>
                      <a:pt x="271779" y="2117090"/>
                    </a:moveTo>
                    <a:lnTo>
                      <a:pt x="238759" y="2117090"/>
                    </a:lnTo>
                    <a:cubicBezTo>
                      <a:pt x="237489" y="2117090"/>
                      <a:pt x="236219" y="2112010"/>
                      <a:pt x="233679" y="2108200"/>
                    </a:cubicBezTo>
                    <a:cubicBezTo>
                      <a:pt x="248919" y="2109470"/>
                      <a:pt x="260349" y="2110740"/>
                      <a:pt x="271779" y="2112010"/>
                    </a:cubicBezTo>
                    <a:lnTo>
                      <a:pt x="271779" y="2117090"/>
                    </a:lnTo>
                    <a:close/>
                    <a:moveTo>
                      <a:pt x="280669" y="2115820"/>
                    </a:moveTo>
                    <a:cubicBezTo>
                      <a:pt x="279399" y="2114550"/>
                      <a:pt x="279399" y="2113280"/>
                      <a:pt x="278129" y="2113280"/>
                    </a:cubicBezTo>
                    <a:cubicBezTo>
                      <a:pt x="283209" y="2109470"/>
                      <a:pt x="289559" y="2106930"/>
                      <a:pt x="294639" y="2103120"/>
                    </a:cubicBezTo>
                    <a:cubicBezTo>
                      <a:pt x="298449" y="2099310"/>
                      <a:pt x="299719" y="2092960"/>
                      <a:pt x="303529" y="2086610"/>
                    </a:cubicBezTo>
                    <a:cubicBezTo>
                      <a:pt x="313689" y="2106930"/>
                      <a:pt x="335279" y="2100580"/>
                      <a:pt x="354329" y="2105660"/>
                    </a:cubicBezTo>
                    <a:cubicBezTo>
                      <a:pt x="328929" y="2108200"/>
                      <a:pt x="304799" y="2112010"/>
                      <a:pt x="280669" y="2115820"/>
                    </a:cubicBezTo>
                    <a:close/>
                    <a:moveTo>
                      <a:pt x="114299" y="2428240"/>
                    </a:moveTo>
                    <a:cubicBezTo>
                      <a:pt x="115569" y="2428240"/>
                      <a:pt x="115569" y="2428240"/>
                      <a:pt x="114299" y="2428240"/>
                    </a:cubicBezTo>
                    <a:close/>
                    <a:moveTo>
                      <a:pt x="345439" y="2609850"/>
                    </a:moveTo>
                    <a:cubicBezTo>
                      <a:pt x="344169" y="2600960"/>
                      <a:pt x="342899" y="2594610"/>
                      <a:pt x="341629" y="2585720"/>
                    </a:cubicBezTo>
                    <a:cubicBezTo>
                      <a:pt x="350519" y="2588260"/>
                      <a:pt x="355599" y="2589530"/>
                      <a:pt x="360679" y="2592070"/>
                    </a:cubicBezTo>
                    <a:cubicBezTo>
                      <a:pt x="355599" y="2597150"/>
                      <a:pt x="351789" y="2602230"/>
                      <a:pt x="345439" y="2609850"/>
                    </a:cubicBezTo>
                    <a:close/>
                    <a:moveTo>
                      <a:pt x="636269" y="1050290"/>
                    </a:moveTo>
                    <a:cubicBezTo>
                      <a:pt x="627379" y="1051560"/>
                      <a:pt x="618489" y="1055370"/>
                      <a:pt x="610869" y="1055370"/>
                    </a:cubicBezTo>
                    <a:cubicBezTo>
                      <a:pt x="601979" y="1056640"/>
                      <a:pt x="593089" y="1055370"/>
                      <a:pt x="582929" y="1055370"/>
                    </a:cubicBezTo>
                    <a:cubicBezTo>
                      <a:pt x="581659" y="1054100"/>
                      <a:pt x="580389" y="1050290"/>
                      <a:pt x="579119" y="1046480"/>
                    </a:cubicBezTo>
                    <a:cubicBezTo>
                      <a:pt x="588009" y="1043940"/>
                      <a:pt x="596899" y="1040130"/>
                      <a:pt x="607059" y="1037590"/>
                    </a:cubicBezTo>
                    <a:cubicBezTo>
                      <a:pt x="607059" y="1041400"/>
                      <a:pt x="605789" y="1043940"/>
                      <a:pt x="605789" y="1047750"/>
                    </a:cubicBezTo>
                    <a:cubicBezTo>
                      <a:pt x="617219" y="1040130"/>
                      <a:pt x="627379" y="1041400"/>
                      <a:pt x="636269" y="1050290"/>
                    </a:cubicBezTo>
                    <a:cubicBezTo>
                      <a:pt x="650239" y="1040130"/>
                      <a:pt x="652779" y="1041400"/>
                      <a:pt x="656589" y="1062990"/>
                    </a:cubicBezTo>
                    <a:cubicBezTo>
                      <a:pt x="648969" y="1057910"/>
                      <a:pt x="642619" y="1054100"/>
                      <a:pt x="636269" y="1050290"/>
                    </a:cubicBezTo>
                    <a:close/>
                    <a:moveTo>
                      <a:pt x="684529" y="1047750"/>
                    </a:moveTo>
                    <a:cubicBezTo>
                      <a:pt x="687069" y="1045210"/>
                      <a:pt x="689609" y="1042670"/>
                      <a:pt x="690879" y="1040130"/>
                    </a:cubicBezTo>
                    <a:cubicBezTo>
                      <a:pt x="699769" y="1051560"/>
                      <a:pt x="699769" y="1051560"/>
                      <a:pt x="680719" y="1060450"/>
                    </a:cubicBezTo>
                    <a:lnTo>
                      <a:pt x="661669" y="1045210"/>
                    </a:lnTo>
                    <a:cubicBezTo>
                      <a:pt x="674369" y="1035050"/>
                      <a:pt x="681989" y="1035050"/>
                      <a:pt x="684529" y="1047750"/>
                    </a:cubicBezTo>
                    <a:close/>
                    <a:moveTo>
                      <a:pt x="694689" y="2744470"/>
                    </a:moveTo>
                    <a:cubicBezTo>
                      <a:pt x="695959" y="2743200"/>
                      <a:pt x="697229" y="2743200"/>
                      <a:pt x="698499" y="2741930"/>
                    </a:cubicBezTo>
                    <a:cubicBezTo>
                      <a:pt x="699769" y="2744470"/>
                      <a:pt x="702309" y="2747010"/>
                      <a:pt x="704849" y="2750820"/>
                    </a:cubicBezTo>
                    <a:cubicBezTo>
                      <a:pt x="702309" y="2750820"/>
                      <a:pt x="699769" y="2750820"/>
                      <a:pt x="697229" y="2752090"/>
                    </a:cubicBezTo>
                    <a:cubicBezTo>
                      <a:pt x="695959" y="2748280"/>
                      <a:pt x="695959" y="2745740"/>
                      <a:pt x="694689" y="2744470"/>
                    </a:cubicBezTo>
                    <a:close/>
                    <a:moveTo>
                      <a:pt x="772159" y="2735580"/>
                    </a:moveTo>
                    <a:cubicBezTo>
                      <a:pt x="773429" y="2739390"/>
                      <a:pt x="774699" y="2741930"/>
                      <a:pt x="777239" y="2744470"/>
                    </a:cubicBezTo>
                    <a:lnTo>
                      <a:pt x="773429" y="2744470"/>
                    </a:lnTo>
                    <a:cubicBezTo>
                      <a:pt x="773429" y="2741930"/>
                      <a:pt x="773429" y="2739390"/>
                      <a:pt x="772159" y="2735580"/>
                    </a:cubicBezTo>
                    <a:close/>
                    <a:moveTo>
                      <a:pt x="876299" y="3018790"/>
                    </a:moveTo>
                    <a:cubicBezTo>
                      <a:pt x="872489" y="3012440"/>
                      <a:pt x="869949" y="3007360"/>
                      <a:pt x="867409" y="3002280"/>
                    </a:cubicBezTo>
                    <a:lnTo>
                      <a:pt x="873759" y="2995930"/>
                    </a:lnTo>
                    <a:cubicBezTo>
                      <a:pt x="882649" y="3002280"/>
                      <a:pt x="883919" y="3012440"/>
                      <a:pt x="876299" y="3018790"/>
                    </a:cubicBezTo>
                    <a:close/>
                    <a:moveTo>
                      <a:pt x="1198879" y="3044190"/>
                    </a:moveTo>
                    <a:cubicBezTo>
                      <a:pt x="1193799" y="3041650"/>
                      <a:pt x="1188719" y="3040380"/>
                      <a:pt x="1183639" y="3037840"/>
                    </a:cubicBezTo>
                    <a:cubicBezTo>
                      <a:pt x="1188719" y="3032760"/>
                      <a:pt x="1193799" y="3027680"/>
                      <a:pt x="1197609" y="3025140"/>
                    </a:cubicBezTo>
                    <a:lnTo>
                      <a:pt x="1212849" y="3036570"/>
                    </a:lnTo>
                    <a:cubicBezTo>
                      <a:pt x="1209039" y="3039110"/>
                      <a:pt x="1203959" y="3041650"/>
                      <a:pt x="1198879" y="3044190"/>
                    </a:cubicBezTo>
                    <a:close/>
                    <a:moveTo>
                      <a:pt x="3445509" y="2828290"/>
                    </a:moveTo>
                    <a:cubicBezTo>
                      <a:pt x="3444239" y="2829560"/>
                      <a:pt x="3445509" y="2832100"/>
                      <a:pt x="3445509" y="2834640"/>
                    </a:cubicBezTo>
                    <a:lnTo>
                      <a:pt x="3426459" y="2838450"/>
                    </a:lnTo>
                    <a:cubicBezTo>
                      <a:pt x="3423919" y="2827020"/>
                      <a:pt x="3428999" y="2820670"/>
                      <a:pt x="3440429" y="2819400"/>
                    </a:cubicBezTo>
                    <a:cubicBezTo>
                      <a:pt x="3444239" y="2819400"/>
                      <a:pt x="3449319" y="2816860"/>
                      <a:pt x="3455669" y="2816860"/>
                    </a:cubicBezTo>
                    <a:cubicBezTo>
                      <a:pt x="3451859" y="2820670"/>
                      <a:pt x="3448049" y="2823210"/>
                      <a:pt x="3445509" y="2828290"/>
                    </a:cubicBezTo>
                    <a:close/>
                    <a:moveTo>
                      <a:pt x="3470909" y="2825750"/>
                    </a:moveTo>
                    <a:cubicBezTo>
                      <a:pt x="3465829" y="2824480"/>
                      <a:pt x="3462019" y="2820670"/>
                      <a:pt x="3458209" y="2818130"/>
                    </a:cubicBezTo>
                    <a:cubicBezTo>
                      <a:pt x="3463289" y="2811780"/>
                      <a:pt x="3467099" y="2807970"/>
                      <a:pt x="3469639" y="2804160"/>
                    </a:cubicBezTo>
                    <a:cubicBezTo>
                      <a:pt x="3474719" y="2810510"/>
                      <a:pt x="3479799" y="2815590"/>
                      <a:pt x="3484879" y="2823210"/>
                    </a:cubicBezTo>
                    <a:cubicBezTo>
                      <a:pt x="3481069" y="2824480"/>
                      <a:pt x="3475989" y="2825750"/>
                      <a:pt x="3470909" y="2825750"/>
                    </a:cubicBezTo>
                    <a:close/>
                    <a:moveTo>
                      <a:pt x="3604259" y="1967230"/>
                    </a:moveTo>
                    <a:cubicBezTo>
                      <a:pt x="3604259" y="1964690"/>
                      <a:pt x="3604259" y="1963420"/>
                      <a:pt x="3602989" y="1960880"/>
                    </a:cubicBezTo>
                    <a:lnTo>
                      <a:pt x="3629659" y="1957070"/>
                    </a:lnTo>
                    <a:cubicBezTo>
                      <a:pt x="3629659" y="1959610"/>
                      <a:pt x="3630929" y="1962150"/>
                      <a:pt x="3630929" y="1964690"/>
                    </a:cubicBezTo>
                    <a:cubicBezTo>
                      <a:pt x="3620769" y="1964690"/>
                      <a:pt x="3611879" y="1965960"/>
                      <a:pt x="3604259" y="1967230"/>
                    </a:cubicBezTo>
                    <a:close/>
                    <a:moveTo>
                      <a:pt x="3670299" y="1969770"/>
                    </a:moveTo>
                    <a:cubicBezTo>
                      <a:pt x="3662679" y="1969770"/>
                      <a:pt x="3653789" y="1969770"/>
                      <a:pt x="3646169" y="1967230"/>
                    </a:cubicBezTo>
                    <a:cubicBezTo>
                      <a:pt x="3642359" y="1965960"/>
                      <a:pt x="3641089" y="1960880"/>
                      <a:pt x="3637279" y="1958340"/>
                    </a:cubicBezTo>
                    <a:cubicBezTo>
                      <a:pt x="3638549" y="1957070"/>
                      <a:pt x="3638549" y="1955800"/>
                      <a:pt x="3639819" y="1954530"/>
                    </a:cubicBezTo>
                    <a:cubicBezTo>
                      <a:pt x="3651249" y="1957070"/>
                      <a:pt x="3661409" y="1958340"/>
                      <a:pt x="3671569" y="1960880"/>
                    </a:cubicBezTo>
                    <a:cubicBezTo>
                      <a:pt x="3670299" y="1964690"/>
                      <a:pt x="3670299" y="1968500"/>
                      <a:pt x="3670299" y="1969770"/>
                    </a:cubicBezTo>
                    <a:close/>
                    <a:moveTo>
                      <a:pt x="3727449" y="1968500"/>
                    </a:moveTo>
                    <a:cubicBezTo>
                      <a:pt x="3718559" y="1967230"/>
                      <a:pt x="3709669" y="1960880"/>
                      <a:pt x="3700779" y="1969770"/>
                    </a:cubicBezTo>
                    <a:cubicBezTo>
                      <a:pt x="3699509" y="1971040"/>
                      <a:pt x="3691889" y="1967230"/>
                      <a:pt x="3688079" y="1965960"/>
                    </a:cubicBezTo>
                    <a:cubicBezTo>
                      <a:pt x="3688079" y="1964690"/>
                      <a:pt x="3689349" y="1962150"/>
                      <a:pt x="3689349" y="1960880"/>
                    </a:cubicBezTo>
                    <a:lnTo>
                      <a:pt x="3731259" y="1960880"/>
                    </a:lnTo>
                    <a:cubicBezTo>
                      <a:pt x="3732529" y="1960880"/>
                      <a:pt x="3733799" y="1964690"/>
                      <a:pt x="3735069" y="1967230"/>
                    </a:cubicBezTo>
                    <a:cubicBezTo>
                      <a:pt x="3731259" y="1967230"/>
                      <a:pt x="3728719" y="1968500"/>
                      <a:pt x="3727449" y="1968500"/>
                    </a:cubicBezTo>
                    <a:close/>
                    <a:moveTo>
                      <a:pt x="3848099" y="2598420"/>
                    </a:moveTo>
                    <a:cubicBezTo>
                      <a:pt x="3846829" y="2599690"/>
                      <a:pt x="3846829" y="2600960"/>
                      <a:pt x="3846829" y="2599690"/>
                    </a:cubicBezTo>
                    <a:cubicBezTo>
                      <a:pt x="3845559" y="2599690"/>
                      <a:pt x="3845559" y="2598420"/>
                      <a:pt x="3848099" y="2598420"/>
                    </a:cubicBezTo>
                    <a:close/>
                    <a:moveTo>
                      <a:pt x="132079" y="2529840"/>
                    </a:moveTo>
                    <a:cubicBezTo>
                      <a:pt x="130809" y="2529840"/>
                      <a:pt x="130809" y="2531110"/>
                      <a:pt x="129539" y="2531110"/>
                    </a:cubicBezTo>
                    <a:cubicBezTo>
                      <a:pt x="129539" y="2531110"/>
                      <a:pt x="130809" y="2529840"/>
                      <a:pt x="132079" y="2529840"/>
                    </a:cubicBezTo>
                    <a:close/>
                    <a:moveTo>
                      <a:pt x="615949" y="2769870"/>
                    </a:moveTo>
                    <a:cubicBezTo>
                      <a:pt x="621029" y="2772410"/>
                      <a:pt x="626109" y="2774950"/>
                      <a:pt x="629919" y="2776220"/>
                    </a:cubicBezTo>
                    <a:cubicBezTo>
                      <a:pt x="612139" y="2786380"/>
                      <a:pt x="600709" y="2783840"/>
                      <a:pt x="589279" y="2766060"/>
                    </a:cubicBezTo>
                    <a:cubicBezTo>
                      <a:pt x="593089" y="2766060"/>
                      <a:pt x="595629" y="2764790"/>
                      <a:pt x="599439" y="2764790"/>
                    </a:cubicBezTo>
                    <a:cubicBezTo>
                      <a:pt x="604519" y="2766060"/>
                      <a:pt x="610869" y="2767330"/>
                      <a:pt x="615949" y="2769870"/>
                    </a:cubicBezTo>
                    <a:close/>
                    <a:moveTo>
                      <a:pt x="2835909" y="2874010"/>
                    </a:moveTo>
                    <a:cubicBezTo>
                      <a:pt x="2832099" y="2872740"/>
                      <a:pt x="2829559" y="2872740"/>
                      <a:pt x="2824479" y="2871470"/>
                    </a:cubicBezTo>
                    <a:cubicBezTo>
                      <a:pt x="2819399" y="2870200"/>
                      <a:pt x="2813049" y="2866390"/>
                      <a:pt x="2805429" y="2863850"/>
                    </a:cubicBezTo>
                    <a:cubicBezTo>
                      <a:pt x="2810509" y="2862580"/>
                      <a:pt x="2814319" y="2860040"/>
                      <a:pt x="2819399" y="2858770"/>
                    </a:cubicBezTo>
                    <a:cubicBezTo>
                      <a:pt x="2833369" y="2854960"/>
                      <a:pt x="2839719" y="2861310"/>
                      <a:pt x="2835909" y="2874010"/>
                    </a:cubicBezTo>
                    <a:close/>
                    <a:moveTo>
                      <a:pt x="2590799" y="2903220"/>
                    </a:moveTo>
                    <a:cubicBezTo>
                      <a:pt x="2598419" y="2904490"/>
                      <a:pt x="2607309" y="2904490"/>
                      <a:pt x="2616199" y="2905760"/>
                    </a:cubicBezTo>
                    <a:cubicBezTo>
                      <a:pt x="2612389" y="2918460"/>
                      <a:pt x="2602229" y="2914650"/>
                      <a:pt x="2594609" y="2913380"/>
                    </a:cubicBezTo>
                    <a:cubicBezTo>
                      <a:pt x="2592069" y="2913380"/>
                      <a:pt x="2589529" y="2908300"/>
                      <a:pt x="2586989" y="2905760"/>
                    </a:cubicBezTo>
                    <a:cubicBezTo>
                      <a:pt x="2588259" y="2904490"/>
                      <a:pt x="2589529" y="2903220"/>
                      <a:pt x="2590799" y="2903220"/>
                    </a:cubicBezTo>
                    <a:close/>
                    <a:moveTo>
                      <a:pt x="219709" y="2604770"/>
                    </a:moveTo>
                    <a:cubicBezTo>
                      <a:pt x="220979" y="2608580"/>
                      <a:pt x="222249" y="2611120"/>
                      <a:pt x="223519" y="2616200"/>
                    </a:cubicBezTo>
                    <a:cubicBezTo>
                      <a:pt x="215899" y="2616200"/>
                      <a:pt x="209549" y="2616200"/>
                      <a:pt x="203199" y="2614930"/>
                    </a:cubicBezTo>
                    <a:lnTo>
                      <a:pt x="203199" y="2606040"/>
                    </a:lnTo>
                    <a:cubicBezTo>
                      <a:pt x="208279" y="2606040"/>
                      <a:pt x="213359" y="2606040"/>
                      <a:pt x="219709" y="2604770"/>
                    </a:cubicBezTo>
                    <a:close/>
                    <a:moveTo>
                      <a:pt x="715009" y="2762250"/>
                    </a:moveTo>
                    <a:cubicBezTo>
                      <a:pt x="722629" y="2763520"/>
                      <a:pt x="730249" y="2763520"/>
                      <a:pt x="739139" y="2764790"/>
                    </a:cubicBezTo>
                    <a:cubicBezTo>
                      <a:pt x="734059" y="2769870"/>
                      <a:pt x="713739" y="2773680"/>
                      <a:pt x="709929" y="2769870"/>
                    </a:cubicBezTo>
                    <a:cubicBezTo>
                      <a:pt x="709929" y="2768600"/>
                      <a:pt x="708659" y="2766060"/>
                      <a:pt x="709929" y="2764790"/>
                    </a:cubicBezTo>
                    <a:cubicBezTo>
                      <a:pt x="711199" y="2763520"/>
                      <a:pt x="713739" y="2762250"/>
                      <a:pt x="715009" y="2762250"/>
                    </a:cubicBezTo>
                    <a:close/>
                  </a:path>
                </a:pathLst>
              </a:custGeom>
              <a:blipFill>
                <a:blip r:embed="rId3"/>
                <a:stretch>
                  <a:fillRect l="-4949" r="-4949"/>
                </a:stretch>
              </a:blipFill>
            </p:spPr>
            <p:txBody>
              <a:bodyPr/>
              <a:lstStyle/>
              <a:p>
                <a:endParaRPr lang="en-GB"/>
              </a:p>
            </p:txBody>
          </p:sp>
        </p:grpSp>
        <p:grpSp>
          <p:nvGrpSpPr>
            <p:cNvPr id="8" name="Group 8"/>
            <p:cNvGrpSpPr>
              <a:grpSpLocks noChangeAspect="1"/>
            </p:cNvGrpSpPr>
            <p:nvPr/>
          </p:nvGrpSpPr>
          <p:grpSpPr>
            <a:xfrm>
              <a:off x="887337" y="-21684"/>
              <a:ext cx="7847878" cy="5070491"/>
              <a:chOff x="-2540" y="-15240"/>
              <a:chExt cx="5515610" cy="3563620"/>
            </a:xfrm>
          </p:grpSpPr>
          <p:sp>
            <p:nvSpPr>
              <p:cNvPr id="9" name="Freeform 9"/>
              <p:cNvSpPr/>
              <p:nvPr/>
            </p:nvSpPr>
            <p:spPr>
              <a:xfrm>
                <a:off x="-2540" y="-15240"/>
                <a:ext cx="5515610" cy="3563620"/>
              </a:xfrm>
              <a:custGeom>
                <a:avLst/>
                <a:gdLst/>
                <a:ahLst/>
                <a:cxnLst/>
                <a:rect l="l" t="t" r="r" b="b"/>
                <a:pathLst>
                  <a:path w="5515610" h="3563620">
                    <a:moveTo>
                      <a:pt x="4991100" y="1559560"/>
                    </a:moveTo>
                    <a:cubicBezTo>
                      <a:pt x="5048250" y="1537970"/>
                      <a:pt x="5124450" y="1548130"/>
                      <a:pt x="5189220" y="1526540"/>
                    </a:cubicBezTo>
                    <a:cubicBezTo>
                      <a:pt x="5326380" y="1479550"/>
                      <a:pt x="5435600" y="1404620"/>
                      <a:pt x="5515610" y="1319530"/>
                    </a:cubicBezTo>
                    <a:cubicBezTo>
                      <a:pt x="5499100" y="1231900"/>
                      <a:pt x="5494020" y="1183640"/>
                      <a:pt x="5505450" y="1109980"/>
                    </a:cubicBezTo>
                    <a:cubicBezTo>
                      <a:pt x="5495290" y="1104900"/>
                      <a:pt x="5473700" y="1118870"/>
                      <a:pt x="5472430" y="1098550"/>
                    </a:cubicBezTo>
                    <a:cubicBezTo>
                      <a:pt x="5469890" y="1040130"/>
                      <a:pt x="5441950" y="1018540"/>
                      <a:pt x="5415280" y="969010"/>
                    </a:cubicBezTo>
                    <a:cubicBezTo>
                      <a:pt x="5210810" y="998220"/>
                      <a:pt x="4838700" y="1158240"/>
                      <a:pt x="4617720" y="1144270"/>
                    </a:cubicBezTo>
                    <a:cubicBezTo>
                      <a:pt x="4753610" y="1047750"/>
                      <a:pt x="4851400" y="939800"/>
                      <a:pt x="4853940" y="797560"/>
                    </a:cubicBezTo>
                    <a:cubicBezTo>
                      <a:pt x="4842510" y="786130"/>
                      <a:pt x="4777740" y="778510"/>
                      <a:pt x="4762500" y="783590"/>
                    </a:cubicBezTo>
                    <a:cubicBezTo>
                      <a:pt x="4710430" y="773430"/>
                      <a:pt x="4657090" y="726440"/>
                      <a:pt x="4634230" y="697230"/>
                    </a:cubicBezTo>
                    <a:cubicBezTo>
                      <a:pt x="4612640" y="711200"/>
                      <a:pt x="4608830" y="695960"/>
                      <a:pt x="4589780" y="706120"/>
                    </a:cubicBezTo>
                    <a:cubicBezTo>
                      <a:pt x="4508500" y="643890"/>
                      <a:pt x="4337050" y="737870"/>
                      <a:pt x="4254500" y="679450"/>
                    </a:cubicBezTo>
                    <a:cubicBezTo>
                      <a:pt x="4292600" y="579120"/>
                      <a:pt x="4215130" y="556260"/>
                      <a:pt x="4163060" y="508000"/>
                    </a:cubicBezTo>
                    <a:cubicBezTo>
                      <a:pt x="4182110" y="429260"/>
                      <a:pt x="4135120" y="387350"/>
                      <a:pt x="4091940" y="313690"/>
                    </a:cubicBezTo>
                    <a:cubicBezTo>
                      <a:pt x="4038600" y="339090"/>
                      <a:pt x="4042410" y="299720"/>
                      <a:pt x="4048760" y="274320"/>
                    </a:cubicBezTo>
                    <a:cubicBezTo>
                      <a:pt x="4009390" y="285750"/>
                      <a:pt x="3985260" y="270510"/>
                      <a:pt x="3963670" y="250190"/>
                    </a:cubicBezTo>
                    <a:cubicBezTo>
                      <a:pt x="3887470" y="279400"/>
                      <a:pt x="3817620" y="280670"/>
                      <a:pt x="3756660" y="287020"/>
                    </a:cubicBezTo>
                    <a:cubicBezTo>
                      <a:pt x="3445510" y="320040"/>
                      <a:pt x="3059430" y="403860"/>
                      <a:pt x="2780030" y="417830"/>
                    </a:cubicBezTo>
                    <a:cubicBezTo>
                      <a:pt x="3036570" y="308610"/>
                      <a:pt x="3333750" y="238760"/>
                      <a:pt x="3522980" y="144780"/>
                    </a:cubicBezTo>
                    <a:cubicBezTo>
                      <a:pt x="3529330" y="91440"/>
                      <a:pt x="3528060" y="67310"/>
                      <a:pt x="3524250" y="17780"/>
                    </a:cubicBezTo>
                    <a:cubicBezTo>
                      <a:pt x="3319780" y="0"/>
                      <a:pt x="3006090" y="97790"/>
                      <a:pt x="2715260" y="189230"/>
                    </a:cubicBezTo>
                    <a:cubicBezTo>
                      <a:pt x="2040890" y="401320"/>
                      <a:pt x="1228090" y="642620"/>
                      <a:pt x="845820" y="1018540"/>
                    </a:cubicBezTo>
                    <a:cubicBezTo>
                      <a:pt x="855980" y="1074420"/>
                      <a:pt x="839470" y="1146810"/>
                      <a:pt x="881380" y="1195070"/>
                    </a:cubicBezTo>
                    <a:cubicBezTo>
                      <a:pt x="741680" y="1271270"/>
                      <a:pt x="581660" y="1339850"/>
                      <a:pt x="445770" y="1418590"/>
                    </a:cubicBezTo>
                    <a:cubicBezTo>
                      <a:pt x="450850" y="1484630"/>
                      <a:pt x="485140" y="1553210"/>
                      <a:pt x="499110" y="1564640"/>
                    </a:cubicBezTo>
                    <a:cubicBezTo>
                      <a:pt x="454660" y="1588770"/>
                      <a:pt x="523240" y="1570990"/>
                      <a:pt x="520700" y="1596390"/>
                    </a:cubicBezTo>
                    <a:cubicBezTo>
                      <a:pt x="501650" y="1605280"/>
                      <a:pt x="514350" y="1626870"/>
                      <a:pt x="486410" y="1633220"/>
                    </a:cubicBezTo>
                    <a:cubicBezTo>
                      <a:pt x="383540" y="1616710"/>
                      <a:pt x="269240" y="1696720"/>
                      <a:pt x="163830" y="1720850"/>
                    </a:cubicBezTo>
                    <a:cubicBezTo>
                      <a:pt x="160020" y="1737360"/>
                      <a:pt x="198120" y="1734820"/>
                      <a:pt x="173990" y="1748790"/>
                    </a:cubicBezTo>
                    <a:cubicBezTo>
                      <a:pt x="104140" y="1765300"/>
                      <a:pt x="96520" y="1802130"/>
                      <a:pt x="26670" y="1818640"/>
                    </a:cubicBezTo>
                    <a:cubicBezTo>
                      <a:pt x="24130" y="1833880"/>
                      <a:pt x="21590" y="1849120"/>
                      <a:pt x="25400" y="1866900"/>
                    </a:cubicBezTo>
                    <a:cubicBezTo>
                      <a:pt x="35560" y="1879600"/>
                      <a:pt x="96520" y="1864360"/>
                      <a:pt x="80010" y="1885950"/>
                    </a:cubicBezTo>
                    <a:cubicBezTo>
                      <a:pt x="43180" y="1898650"/>
                      <a:pt x="0" y="1894840"/>
                      <a:pt x="1270" y="1930400"/>
                    </a:cubicBezTo>
                    <a:cubicBezTo>
                      <a:pt x="21590" y="1953260"/>
                      <a:pt x="63500" y="1938020"/>
                      <a:pt x="74930" y="1974850"/>
                    </a:cubicBezTo>
                    <a:cubicBezTo>
                      <a:pt x="66040" y="1992630"/>
                      <a:pt x="38100" y="2002790"/>
                      <a:pt x="45720" y="2025650"/>
                    </a:cubicBezTo>
                    <a:cubicBezTo>
                      <a:pt x="105410" y="2024380"/>
                      <a:pt x="158750" y="2035810"/>
                      <a:pt x="220980" y="2032000"/>
                    </a:cubicBezTo>
                    <a:cubicBezTo>
                      <a:pt x="201930" y="2042160"/>
                      <a:pt x="236220" y="2065020"/>
                      <a:pt x="287020" y="2054860"/>
                    </a:cubicBezTo>
                    <a:cubicBezTo>
                      <a:pt x="284480" y="2072640"/>
                      <a:pt x="240030" y="2075180"/>
                      <a:pt x="243840" y="2094230"/>
                    </a:cubicBezTo>
                    <a:cubicBezTo>
                      <a:pt x="317500" y="2080260"/>
                      <a:pt x="337820" y="2052320"/>
                      <a:pt x="406400" y="2042160"/>
                    </a:cubicBezTo>
                    <a:cubicBezTo>
                      <a:pt x="360680" y="2078990"/>
                      <a:pt x="302260" y="2136140"/>
                      <a:pt x="245110" y="2148840"/>
                    </a:cubicBezTo>
                    <a:cubicBezTo>
                      <a:pt x="228600" y="2171700"/>
                      <a:pt x="234950" y="2202180"/>
                      <a:pt x="226060" y="2226310"/>
                    </a:cubicBezTo>
                    <a:cubicBezTo>
                      <a:pt x="210820" y="2221230"/>
                      <a:pt x="212090" y="2301240"/>
                      <a:pt x="251460" y="2320290"/>
                    </a:cubicBezTo>
                    <a:cubicBezTo>
                      <a:pt x="300990" y="2307590"/>
                      <a:pt x="412750" y="2313940"/>
                      <a:pt x="485140" y="2329180"/>
                    </a:cubicBezTo>
                    <a:cubicBezTo>
                      <a:pt x="480060" y="2343150"/>
                      <a:pt x="463550" y="2353310"/>
                      <a:pt x="472440" y="2373630"/>
                    </a:cubicBezTo>
                    <a:cubicBezTo>
                      <a:pt x="496570" y="2382520"/>
                      <a:pt x="554990" y="2331720"/>
                      <a:pt x="579120" y="2350770"/>
                    </a:cubicBezTo>
                    <a:cubicBezTo>
                      <a:pt x="614680" y="2363470"/>
                      <a:pt x="551180" y="2376170"/>
                      <a:pt x="568960" y="2401570"/>
                    </a:cubicBezTo>
                    <a:cubicBezTo>
                      <a:pt x="805180" y="2283460"/>
                      <a:pt x="994410" y="2261870"/>
                      <a:pt x="1234440" y="2204720"/>
                    </a:cubicBezTo>
                    <a:cubicBezTo>
                      <a:pt x="966470" y="2321560"/>
                      <a:pt x="604520" y="2636520"/>
                      <a:pt x="598170" y="2739390"/>
                    </a:cubicBezTo>
                    <a:cubicBezTo>
                      <a:pt x="631190" y="2739390"/>
                      <a:pt x="659130" y="2747010"/>
                      <a:pt x="689610" y="2753360"/>
                    </a:cubicBezTo>
                    <a:cubicBezTo>
                      <a:pt x="679450" y="2780030"/>
                      <a:pt x="664210" y="2805430"/>
                      <a:pt x="661670" y="2834640"/>
                    </a:cubicBezTo>
                    <a:cubicBezTo>
                      <a:pt x="678180" y="2805430"/>
                      <a:pt x="736600" y="2791460"/>
                      <a:pt x="741680" y="2844800"/>
                    </a:cubicBezTo>
                    <a:cubicBezTo>
                      <a:pt x="701040" y="2848610"/>
                      <a:pt x="701040" y="2861310"/>
                      <a:pt x="701040" y="2891790"/>
                    </a:cubicBezTo>
                    <a:cubicBezTo>
                      <a:pt x="742950" y="2896870"/>
                      <a:pt x="807720" y="2860040"/>
                      <a:pt x="828040" y="2899410"/>
                    </a:cubicBezTo>
                    <a:cubicBezTo>
                      <a:pt x="801370" y="2915920"/>
                      <a:pt x="791210" y="2900680"/>
                      <a:pt x="765810" y="2914650"/>
                    </a:cubicBezTo>
                    <a:cubicBezTo>
                      <a:pt x="767080" y="2940050"/>
                      <a:pt x="792480" y="2921000"/>
                      <a:pt x="801370" y="2933700"/>
                    </a:cubicBezTo>
                    <a:cubicBezTo>
                      <a:pt x="727710" y="2964180"/>
                      <a:pt x="731520" y="2975610"/>
                      <a:pt x="707390" y="3016250"/>
                    </a:cubicBezTo>
                    <a:cubicBezTo>
                      <a:pt x="687070" y="2983230"/>
                      <a:pt x="633730" y="3195320"/>
                      <a:pt x="676910" y="3192780"/>
                    </a:cubicBezTo>
                    <a:cubicBezTo>
                      <a:pt x="641350" y="3229610"/>
                      <a:pt x="709930" y="3208020"/>
                      <a:pt x="726440" y="3221990"/>
                    </a:cubicBezTo>
                    <a:cubicBezTo>
                      <a:pt x="711200" y="3248660"/>
                      <a:pt x="745490" y="3256280"/>
                      <a:pt x="749300" y="3284220"/>
                    </a:cubicBezTo>
                    <a:cubicBezTo>
                      <a:pt x="768350" y="3289300"/>
                      <a:pt x="805180" y="3262630"/>
                      <a:pt x="803910" y="3303270"/>
                    </a:cubicBezTo>
                    <a:cubicBezTo>
                      <a:pt x="767080" y="3307080"/>
                      <a:pt x="778510" y="3296920"/>
                      <a:pt x="753110" y="3322320"/>
                    </a:cubicBezTo>
                    <a:cubicBezTo>
                      <a:pt x="744220" y="3313430"/>
                      <a:pt x="725170" y="3304540"/>
                      <a:pt x="706120" y="3323590"/>
                    </a:cubicBezTo>
                    <a:cubicBezTo>
                      <a:pt x="720090" y="3350260"/>
                      <a:pt x="715010" y="3370580"/>
                      <a:pt x="712470" y="3392170"/>
                    </a:cubicBezTo>
                    <a:cubicBezTo>
                      <a:pt x="779780" y="3380740"/>
                      <a:pt x="732790" y="3403600"/>
                      <a:pt x="795020" y="3408680"/>
                    </a:cubicBezTo>
                    <a:cubicBezTo>
                      <a:pt x="814070" y="3431540"/>
                      <a:pt x="786130" y="3437890"/>
                      <a:pt x="782320" y="3453130"/>
                    </a:cubicBezTo>
                    <a:cubicBezTo>
                      <a:pt x="904240" y="3456940"/>
                      <a:pt x="967740" y="3507740"/>
                      <a:pt x="1071880" y="3531870"/>
                    </a:cubicBezTo>
                    <a:cubicBezTo>
                      <a:pt x="1071880" y="3554730"/>
                      <a:pt x="1090930" y="3545840"/>
                      <a:pt x="1093470" y="3563620"/>
                    </a:cubicBezTo>
                    <a:cubicBezTo>
                      <a:pt x="1291590" y="3540760"/>
                      <a:pt x="1422400" y="3562350"/>
                      <a:pt x="1651000" y="3492500"/>
                    </a:cubicBezTo>
                    <a:cubicBezTo>
                      <a:pt x="1623060" y="3467100"/>
                      <a:pt x="1544320" y="3487420"/>
                      <a:pt x="1529080" y="3474720"/>
                    </a:cubicBezTo>
                    <a:cubicBezTo>
                      <a:pt x="1684020" y="3409950"/>
                      <a:pt x="1873250" y="3387090"/>
                      <a:pt x="2058670" y="3350260"/>
                    </a:cubicBezTo>
                    <a:cubicBezTo>
                      <a:pt x="2236470" y="3315970"/>
                      <a:pt x="2411730" y="3327400"/>
                      <a:pt x="2586990" y="3249930"/>
                    </a:cubicBezTo>
                    <a:cubicBezTo>
                      <a:pt x="2628900" y="3266440"/>
                      <a:pt x="2661920" y="3234690"/>
                      <a:pt x="2701290" y="3223260"/>
                    </a:cubicBezTo>
                    <a:cubicBezTo>
                      <a:pt x="2907030" y="3161030"/>
                      <a:pt x="3168650" y="3111500"/>
                      <a:pt x="3371850" y="3094990"/>
                    </a:cubicBezTo>
                    <a:cubicBezTo>
                      <a:pt x="3407410" y="3092450"/>
                      <a:pt x="3448050" y="3072130"/>
                      <a:pt x="3464560" y="3060700"/>
                    </a:cubicBezTo>
                    <a:cubicBezTo>
                      <a:pt x="3530600" y="3070860"/>
                      <a:pt x="3644900" y="3027680"/>
                      <a:pt x="3704590" y="3011170"/>
                    </a:cubicBezTo>
                    <a:cubicBezTo>
                      <a:pt x="3702050" y="2999740"/>
                      <a:pt x="3691890" y="2987040"/>
                      <a:pt x="3703320" y="2980690"/>
                    </a:cubicBezTo>
                    <a:cubicBezTo>
                      <a:pt x="3785870" y="2961640"/>
                      <a:pt x="3902710" y="2941320"/>
                      <a:pt x="3978910" y="2895600"/>
                    </a:cubicBezTo>
                    <a:cubicBezTo>
                      <a:pt x="3968750" y="2890520"/>
                      <a:pt x="3947160" y="2904490"/>
                      <a:pt x="3945890" y="2884170"/>
                    </a:cubicBezTo>
                    <a:cubicBezTo>
                      <a:pt x="4018280" y="2866390"/>
                      <a:pt x="4107180" y="2858770"/>
                      <a:pt x="4175760" y="2830830"/>
                    </a:cubicBezTo>
                    <a:cubicBezTo>
                      <a:pt x="4161790" y="2828290"/>
                      <a:pt x="4146550" y="2828290"/>
                      <a:pt x="4133850" y="2821940"/>
                    </a:cubicBezTo>
                    <a:cubicBezTo>
                      <a:pt x="4218940" y="2757170"/>
                      <a:pt x="4254500" y="2725420"/>
                      <a:pt x="4371340" y="2711450"/>
                    </a:cubicBezTo>
                    <a:cubicBezTo>
                      <a:pt x="4362450" y="2673350"/>
                      <a:pt x="4389120" y="2649221"/>
                      <a:pt x="4448810" y="2635250"/>
                    </a:cubicBezTo>
                    <a:cubicBezTo>
                      <a:pt x="4465320" y="2612390"/>
                      <a:pt x="4414520" y="2621280"/>
                      <a:pt x="4433570" y="2593340"/>
                    </a:cubicBezTo>
                    <a:cubicBezTo>
                      <a:pt x="4645660" y="2565400"/>
                      <a:pt x="4704080" y="2374900"/>
                      <a:pt x="4801870" y="2268220"/>
                    </a:cubicBezTo>
                    <a:cubicBezTo>
                      <a:pt x="4805680" y="2264410"/>
                      <a:pt x="4822190" y="2254250"/>
                      <a:pt x="4824730" y="2251710"/>
                    </a:cubicBezTo>
                    <a:cubicBezTo>
                      <a:pt x="4959350" y="2170430"/>
                      <a:pt x="5125720" y="2159000"/>
                      <a:pt x="5228590" y="2047240"/>
                    </a:cubicBezTo>
                    <a:cubicBezTo>
                      <a:pt x="5267960" y="1962150"/>
                      <a:pt x="5372100" y="1854200"/>
                      <a:pt x="5256530" y="1784350"/>
                    </a:cubicBezTo>
                    <a:cubicBezTo>
                      <a:pt x="5269230" y="1766570"/>
                      <a:pt x="5262880" y="1742440"/>
                      <a:pt x="5250180" y="1715770"/>
                    </a:cubicBezTo>
                    <a:cubicBezTo>
                      <a:pt x="5198110" y="1729740"/>
                      <a:pt x="4958080" y="1682750"/>
                      <a:pt x="4904740" y="1661160"/>
                    </a:cubicBezTo>
                    <a:cubicBezTo>
                      <a:pt x="4916170" y="1634490"/>
                      <a:pt x="4892040" y="1607820"/>
                      <a:pt x="4898390" y="1592580"/>
                    </a:cubicBezTo>
                    <a:cubicBezTo>
                      <a:pt x="4947920" y="1590040"/>
                      <a:pt x="4961890" y="1570990"/>
                      <a:pt x="4991100" y="1559560"/>
                    </a:cubicBezTo>
                    <a:close/>
                  </a:path>
                </a:pathLst>
              </a:custGeom>
              <a:blipFill>
                <a:blip r:embed="rId4"/>
                <a:stretch>
                  <a:fillRect t="-1766" b="-1766"/>
                </a:stretch>
              </a:blipFill>
            </p:spPr>
            <p:txBody>
              <a:bodyPr/>
              <a:lstStyle/>
              <a:p>
                <a:endParaRPr lang="en-GB"/>
              </a:p>
            </p:txBody>
          </p:sp>
        </p:grpSp>
        <p:grpSp>
          <p:nvGrpSpPr>
            <p:cNvPr id="10" name="Group 10"/>
            <p:cNvGrpSpPr>
              <a:grpSpLocks noChangeAspect="1"/>
            </p:cNvGrpSpPr>
            <p:nvPr/>
          </p:nvGrpSpPr>
          <p:grpSpPr>
            <a:xfrm rot="787118">
              <a:off x="4546550" y="2933997"/>
              <a:ext cx="7152280" cy="5232221"/>
              <a:chOff x="-12699" y="-2540"/>
              <a:chExt cx="4215129" cy="3083560"/>
            </a:xfrm>
          </p:grpSpPr>
          <p:sp>
            <p:nvSpPr>
              <p:cNvPr id="11" name="Freeform 11"/>
              <p:cNvSpPr/>
              <p:nvPr/>
            </p:nvSpPr>
            <p:spPr>
              <a:xfrm>
                <a:off x="-12699" y="-2540"/>
                <a:ext cx="4215129" cy="3083560"/>
              </a:xfrm>
              <a:custGeom>
                <a:avLst/>
                <a:gdLst/>
                <a:ahLst/>
                <a:cxnLst/>
                <a:rect l="l" t="t" r="r" b="b"/>
                <a:pathLst>
                  <a:path w="4215129" h="3083560">
                    <a:moveTo>
                      <a:pt x="4196079" y="1511300"/>
                    </a:moveTo>
                    <a:cubicBezTo>
                      <a:pt x="4199889" y="1508760"/>
                      <a:pt x="4203699" y="1507490"/>
                      <a:pt x="4206239" y="1503680"/>
                    </a:cubicBezTo>
                    <a:cubicBezTo>
                      <a:pt x="4208779" y="1501140"/>
                      <a:pt x="4213859" y="1497330"/>
                      <a:pt x="4213859" y="1493520"/>
                    </a:cubicBezTo>
                    <a:cubicBezTo>
                      <a:pt x="4213859" y="1490980"/>
                      <a:pt x="4208779" y="1487170"/>
                      <a:pt x="4206239" y="1484630"/>
                    </a:cubicBezTo>
                    <a:lnTo>
                      <a:pt x="4194809" y="1473200"/>
                    </a:lnTo>
                    <a:cubicBezTo>
                      <a:pt x="4197349" y="1470660"/>
                      <a:pt x="4202429" y="1469390"/>
                      <a:pt x="4202429" y="1465580"/>
                    </a:cubicBezTo>
                    <a:cubicBezTo>
                      <a:pt x="4204969" y="1455420"/>
                      <a:pt x="4208779" y="1445260"/>
                      <a:pt x="4208779" y="1435100"/>
                    </a:cubicBezTo>
                    <a:cubicBezTo>
                      <a:pt x="4208779" y="1430020"/>
                      <a:pt x="4199889" y="1426210"/>
                      <a:pt x="4194809" y="1419860"/>
                    </a:cubicBezTo>
                    <a:cubicBezTo>
                      <a:pt x="4199889" y="1419860"/>
                      <a:pt x="4202429" y="1419860"/>
                      <a:pt x="4206239" y="1418590"/>
                    </a:cubicBezTo>
                    <a:lnTo>
                      <a:pt x="4206239" y="1414780"/>
                    </a:lnTo>
                    <a:lnTo>
                      <a:pt x="4194809" y="1414780"/>
                    </a:lnTo>
                    <a:cubicBezTo>
                      <a:pt x="4187189" y="1409700"/>
                      <a:pt x="4179569" y="1399540"/>
                      <a:pt x="4177029" y="1400810"/>
                    </a:cubicBezTo>
                    <a:cubicBezTo>
                      <a:pt x="4163059" y="1408430"/>
                      <a:pt x="4163059" y="1398270"/>
                      <a:pt x="4160519" y="1390650"/>
                    </a:cubicBezTo>
                    <a:cubicBezTo>
                      <a:pt x="4155439" y="1391920"/>
                      <a:pt x="4150359" y="1393190"/>
                      <a:pt x="4146549" y="1391920"/>
                    </a:cubicBezTo>
                    <a:cubicBezTo>
                      <a:pt x="4137659" y="1390650"/>
                      <a:pt x="4128769" y="1386840"/>
                      <a:pt x="4119879" y="1386840"/>
                    </a:cubicBezTo>
                    <a:cubicBezTo>
                      <a:pt x="4108449" y="1385570"/>
                      <a:pt x="4095749" y="1385570"/>
                      <a:pt x="4083049" y="1384300"/>
                    </a:cubicBezTo>
                    <a:cubicBezTo>
                      <a:pt x="4063999" y="1381760"/>
                      <a:pt x="4044949" y="1379220"/>
                      <a:pt x="4025899" y="1376680"/>
                    </a:cubicBezTo>
                    <a:cubicBezTo>
                      <a:pt x="4024629" y="1376680"/>
                      <a:pt x="4022089" y="1379220"/>
                      <a:pt x="4020819" y="1379220"/>
                    </a:cubicBezTo>
                    <a:cubicBezTo>
                      <a:pt x="4010659" y="1377950"/>
                      <a:pt x="4000499" y="1376680"/>
                      <a:pt x="3991609" y="1374140"/>
                    </a:cubicBezTo>
                    <a:cubicBezTo>
                      <a:pt x="3989069" y="1372870"/>
                      <a:pt x="3987799" y="1366520"/>
                      <a:pt x="3987799" y="1363980"/>
                    </a:cubicBezTo>
                    <a:cubicBezTo>
                      <a:pt x="4001769" y="1353820"/>
                      <a:pt x="4015740" y="1343660"/>
                      <a:pt x="4024629" y="1337310"/>
                    </a:cubicBezTo>
                    <a:cubicBezTo>
                      <a:pt x="4034789" y="1336040"/>
                      <a:pt x="4041139" y="1334770"/>
                      <a:pt x="4050029" y="1334770"/>
                    </a:cubicBezTo>
                    <a:cubicBezTo>
                      <a:pt x="4042409" y="1324610"/>
                      <a:pt x="4037329" y="1319530"/>
                      <a:pt x="4030979" y="1311910"/>
                    </a:cubicBezTo>
                    <a:cubicBezTo>
                      <a:pt x="4027169" y="1313180"/>
                      <a:pt x="4023359" y="1314450"/>
                      <a:pt x="4017009" y="1316990"/>
                    </a:cubicBezTo>
                    <a:cubicBezTo>
                      <a:pt x="4017009" y="1310640"/>
                      <a:pt x="4017009" y="1304290"/>
                      <a:pt x="4018279" y="1304290"/>
                    </a:cubicBezTo>
                    <a:cubicBezTo>
                      <a:pt x="4023359" y="1303020"/>
                      <a:pt x="4030979" y="1301750"/>
                      <a:pt x="4034789" y="1304290"/>
                    </a:cubicBezTo>
                    <a:cubicBezTo>
                      <a:pt x="4039869" y="1308100"/>
                      <a:pt x="4042409" y="1314450"/>
                      <a:pt x="4047489" y="1322070"/>
                    </a:cubicBezTo>
                    <a:cubicBezTo>
                      <a:pt x="4050029" y="1322070"/>
                      <a:pt x="4055109" y="1323340"/>
                      <a:pt x="4060189" y="1323340"/>
                    </a:cubicBezTo>
                    <a:cubicBezTo>
                      <a:pt x="4058919" y="1306830"/>
                      <a:pt x="4058919" y="1306830"/>
                      <a:pt x="4044949" y="1282700"/>
                    </a:cubicBezTo>
                    <a:cubicBezTo>
                      <a:pt x="4062729" y="1282700"/>
                      <a:pt x="4067809" y="1277620"/>
                      <a:pt x="4063999" y="1259840"/>
                    </a:cubicBezTo>
                    <a:cubicBezTo>
                      <a:pt x="4075429" y="1258570"/>
                      <a:pt x="4088129" y="1257300"/>
                      <a:pt x="4099559" y="1257300"/>
                    </a:cubicBezTo>
                    <a:cubicBezTo>
                      <a:pt x="4098289" y="1254760"/>
                      <a:pt x="4095749" y="1249680"/>
                      <a:pt x="4094479" y="1245870"/>
                    </a:cubicBezTo>
                    <a:cubicBezTo>
                      <a:pt x="4099559" y="1247140"/>
                      <a:pt x="4103369" y="1248410"/>
                      <a:pt x="4105909" y="1249680"/>
                    </a:cubicBezTo>
                    <a:cubicBezTo>
                      <a:pt x="4107179" y="1243330"/>
                      <a:pt x="4107179" y="1236980"/>
                      <a:pt x="4108449" y="1231900"/>
                    </a:cubicBezTo>
                    <a:cubicBezTo>
                      <a:pt x="4109719" y="1225550"/>
                      <a:pt x="4110989" y="1217930"/>
                      <a:pt x="4112259" y="1211580"/>
                    </a:cubicBezTo>
                    <a:cubicBezTo>
                      <a:pt x="4112259" y="1209040"/>
                      <a:pt x="4110989" y="1205230"/>
                      <a:pt x="4112259" y="1201420"/>
                    </a:cubicBezTo>
                    <a:cubicBezTo>
                      <a:pt x="4116069" y="1191260"/>
                      <a:pt x="4117339" y="1176020"/>
                      <a:pt x="4113529" y="1168400"/>
                    </a:cubicBezTo>
                    <a:cubicBezTo>
                      <a:pt x="4116069" y="1165860"/>
                      <a:pt x="4117339" y="1162050"/>
                      <a:pt x="4117339" y="1159510"/>
                    </a:cubicBezTo>
                    <a:cubicBezTo>
                      <a:pt x="4117339" y="1149350"/>
                      <a:pt x="4117339" y="1137920"/>
                      <a:pt x="4116069" y="1127760"/>
                    </a:cubicBezTo>
                    <a:cubicBezTo>
                      <a:pt x="4114799" y="1117600"/>
                      <a:pt x="4113529" y="1108710"/>
                      <a:pt x="4112259" y="1098550"/>
                    </a:cubicBezTo>
                    <a:cubicBezTo>
                      <a:pt x="4110989" y="1096010"/>
                      <a:pt x="4110989" y="1093470"/>
                      <a:pt x="4112259" y="1089660"/>
                    </a:cubicBezTo>
                    <a:cubicBezTo>
                      <a:pt x="4116069" y="1079500"/>
                      <a:pt x="4118609" y="1069340"/>
                      <a:pt x="4110989" y="1059180"/>
                    </a:cubicBezTo>
                    <a:cubicBezTo>
                      <a:pt x="4108449" y="1056640"/>
                      <a:pt x="4109719" y="1050290"/>
                      <a:pt x="4110989" y="1046480"/>
                    </a:cubicBezTo>
                    <a:cubicBezTo>
                      <a:pt x="4114799" y="1032510"/>
                      <a:pt x="4107179" y="1021080"/>
                      <a:pt x="4093209" y="1018540"/>
                    </a:cubicBezTo>
                    <a:lnTo>
                      <a:pt x="4088129" y="1018540"/>
                    </a:lnTo>
                    <a:cubicBezTo>
                      <a:pt x="4089399" y="1014730"/>
                      <a:pt x="4090669" y="1013460"/>
                      <a:pt x="4091939" y="1010920"/>
                    </a:cubicBezTo>
                    <a:cubicBezTo>
                      <a:pt x="4088129" y="1009650"/>
                      <a:pt x="4084319" y="1009650"/>
                      <a:pt x="4081779" y="1007110"/>
                    </a:cubicBezTo>
                    <a:cubicBezTo>
                      <a:pt x="4079239" y="1005840"/>
                      <a:pt x="4077969" y="1002030"/>
                      <a:pt x="4075429" y="1000760"/>
                    </a:cubicBezTo>
                    <a:cubicBezTo>
                      <a:pt x="4065269" y="995680"/>
                      <a:pt x="4053839" y="990600"/>
                      <a:pt x="4042409" y="985520"/>
                    </a:cubicBezTo>
                    <a:cubicBezTo>
                      <a:pt x="4038599" y="984250"/>
                      <a:pt x="4033519" y="984250"/>
                      <a:pt x="4029709" y="984250"/>
                    </a:cubicBezTo>
                    <a:cubicBezTo>
                      <a:pt x="4027169" y="985520"/>
                      <a:pt x="4025899" y="980440"/>
                      <a:pt x="4023359" y="980440"/>
                    </a:cubicBezTo>
                    <a:cubicBezTo>
                      <a:pt x="4005579" y="976630"/>
                      <a:pt x="3987799" y="974090"/>
                      <a:pt x="3970019" y="969010"/>
                    </a:cubicBezTo>
                    <a:cubicBezTo>
                      <a:pt x="3956049" y="963930"/>
                      <a:pt x="3939539" y="974090"/>
                      <a:pt x="3925569" y="963930"/>
                    </a:cubicBezTo>
                    <a:cubicBezTo>
                      <a:pt x="3924299" y="962660"/>
                      <a:pt x="3921759" y="965200"/>
                      <a:pt x="3920489" y="965200"/>
                    </a:cubicBezTo>
                    <a:cubicBezTo>
                      <a:pt x="3909059" y="962660"/>
                      <a:pt x="3898899" y="969010"/>
                      <a:pt x="3887469" y="965200"/>
                    </a:cubicBezTo>
                    <a:cubicBezTo>
                      <a:pt x="3876039" y="961390"/>
                      <a:pt x="3863339" y="960120"/>
                      <a:pt x="3858259" y="948690"/>
                    </a:cubicBezTo>
                    <a:cubicBezTo>
                      <a:pt x="3853179" y="937260"/>
                      <a:pt x="3849369" y="925830"/>
                      <a:pt x="3849369" y="914400"/>
                    </a:cubicBezTo>
                    <a:cubicBezTo>
                      <a:pt x="3850639" y="900430"/>
                      <a:pt x="3856989" y="885190"/>
                      <a:pt x="3832859" y="887730"/>
                    </a:cubicBezTo>
                    <a:cubicBezTo>
                      <a:pt x="3834129" y="885190"/>
                      <a:pt x="3834129" y="882650"/>
                      <a:pt x="3835399" y="881380"/>
                    </a:cubicBezTo>
                    <a:cubicBezTo>
                      <a:pt x="3761739" y="873760"/>
                      <a:pt x="3688079" y="867410"/>
                      <a:pt x="3615689" y="859790"/>
                    </a:cubicBezTo>
                    <a:cubicBezTo>
                      <a:pt x="3613149" y="850900"/>
                      <a:pt x="3610609" y="840740"/>
                      <a:pt x="3608069" y="826770"/>
                    </a:cubicBezTo>
                    <a:cubicBezTo>
                      <a:pt x="3622039" y="842010"/>
                      <a:pt x="3634739" y="850900"/>
                      <a:pt x="3652519" y="849630"/>
                    </a:cubicBezTo>
                    <a:cubicBezTo>
                      <a:pt x="3653789" y="839470"/>
                      <a:pt x="3652519" y="831850"/>
                      <a:pt x="3642359" y="825500"/>
                    </a:cubicBezTo>
                    <a:cubicBezTo>
                      <a:pt x="3641089" y="824230"/>
                      <a:pt x="3639819" y="819150"/>
                      <a:pt x="3641089" y="816610"/>
                    </a:cubicBezTo>
                    <a:cubicBezTo>
                      <a:pt x="3646169" y="803910"/>
                      <a:pt x="3651249" y="792480"/>
                      <a:pt x="3655059" y="781050"/>
                    </a:cubicBezTo>
                    <a:cubicBezTo>
                      <a:pt x="3660139" y="784860"/>
                      <a:pt x="3663949" y="787400"/>
                      <a:pt x="3669029" y="789940"/>
                    </a:cubicBezTo>
                    <a:lnTo>
                      <a:pt x="3671569" y="787400"/>
                    </a:lnTo>
                    <a:lnTo>
                      <a:pt x="3656329" y="764540"/>
                    </a:lnTo>
                    <a:cubicBezTo>
                      <a:pt x="3666489" y="767080"/>
                      <a:pt x="3675379" y="768350"/>
                      <a:pt x="3686809" y="770890"/>
                    </a:cubicBezTo>
                    <a:cubicBezTo>
                      <a:pt x="3682999" y="763270"/>
                      <a:pt x="3679189" y="758190"/>
                      <a:pt x="3679189" y="758190"/>
                    </a:cubicBezTo>
                    <a:cubicBezTo>
                      <a:pt x="3685539" y="753110"/>
                      <a:pt x="3691889" y="748030"/>
                      <a:pt x="3700779" y="741680"/>
                    </a:cubicBezTo>
                    <a:cubicBezTo>
                      <a:pt x="3700779" y="740410"/>
                      <a:pt x="3702049" y="732790"/>
                      <a:pt x="3705859" y="731520"/>
                    </a:cubicBezTo>
                    <a:cubicBezTo>
                      <a:pt x="3713479" y="727710"/>
                      <a:pt x="3716019" y="734060"/>
                      <a:pt x="3718559" y="740410"/>
                    </a:cubicBezTo>
                    <a:cubicBezTo>
                      <a:pt x="3719829" y="744220"/>
                      <a:pt x="3727449" y="745490"/>
                      <a:pt x="3732529" y="746760"/>
                    </a:cubicBezTo>
                    <a:cubicBezTo>
                      <a:pt x="3737609" y="748030"/>
                      <a:pt x="3743959" y="748030"/>
                      <a:pt x="3750309" y="746760"/>
                    </a:cubicBezTo>
                    <a:cubicBezTo>
                      <a:pt x="3760469" y="746760"/>
                      <a:pt x="3770629" y="745490"/>
                      <a:pt x="3784599" y="744220"/>
                    </a:cubicBezTo>
                    <a:cubicBezTo>
                      <a:pt x="3774440" y="741680"/>
                      <a:pt x="3766819" y="739140"/>
                      <a:pt x="3760469" y="737870"/>
                    </a:cubicBezTo>
                    <a:cubicBezTo>
                      <a:pt x="3760469" y="736600"/>
                      <a:pt x="3760469" y="735330"/>
                      <a:pt x="3759199" y="734060"/>
                    </a:cubicBezTo>
                    <a:cubicBezTo>
                      <a:pt x="3769359" y="731520"/>
                      <a:pt x="3779519" y="728980"/>
                      <a:pt x="3788409" y="726440"/>
                    </a:cubicBezTo>
                    <a:cubicBezTo>
                      <a:pt x="3798569" y="728980"/>
                      <a:pt x="3807459" y="732790"/>
                      <a:pt x="3815079" y="735330"/>
                    </a:cubicBezTo>
                    <a:cubicBezTo>
                      <a:pt x="3817619" y="758190"/>
                      <a:pt x="3832859" y="739140"/>
                      <a:pt x="3841749" y="741680"/>
                    </a:cubicBezTo>
                    <a:cubicBezTo>
                      <a:pt x="3839209" y="736600"/>
                      <a:pt x="3835399" y="731520"/>
                      <a:pt x="3831590" y="725170"/>
                    </a:cubicBezTo>
                    <a:cubicBezTo>
                      <a:pt x="3848099" y="727710"/>
                      <a:pt x="3864610" y="727710"/>
                      <a:pt x="3876040" y="740410"/>
                    </a:cubicBezTo>
                    <a:cubicBezTo>
                      <a:pt x="3877310" y="741680"/>
                      <a:pt x="3882390" y="740410"/>
                      <a:pt x="3884930" y="739140"/>
                    </a:cubicBezTo>
                    <a:cubicBezTo>
                      <a:pt x="3888740" y="740410"/>
                      <a:pt x="3895090" y="742950"/>
                      <a:pt x="3897630" y="741680"/>
                    </a:cubicBezTo>
                    <a:cubicBezTo>
                      <a:pt x="3901440" y="737870"/>
                      <a:pt x="3901440" y="731520"/>
                      <a:pt x="3905250" y="723900"/>
                    </a:cubicBezTo>
                    <a:cubicBezTo>
                      <a:pt x="3914140" y="739140"/>
                      <a:pt x="3923030" y="730250"/>
                      <a:pt x="3931920" y="723900"/>
                    </a:cubicBezTo>
                    <a:cubicBezTo>
                      <a:pt x="3930650" y="727710"/>
                      <a:pt x="3930650" y="730250"/>
                      <a:pt x="3930650" y="730250"/>
                    </a:cubicBezTo>
                    <a:cubicBezTo>
                      <a:pt x="3938270" y="734060"/>
                      <a:pt x="3944620" y="736600"/>
                      <a:pt x="3953510" y="740410"/>
                    </a:cubicBezTo>
                    <a:cubicBezTo>
                      <a:pt x="3959860" y="737870"/>
                      <a:pt x="3967480" y="728980"/>
                      <a:pt x="3978910" y="737870"/>
                    </a:cubicBezTo>
                    <a:cubicBezTo>
                      <a:pt x="3980180" y="739140"/>
                      <a:pt x="3985260" y="736600"/>
                      <a:pt x="3989069" y="736600"/>
                    </a:cubicBezTo>
                    <a:cubicBezTo>
                      <a:pt x="3992879" y="735330"/>
                      <a:pt x="3995419" y="735330"/>
                      <a:pt x="3996690" y="734060"/>
                    </a:cubicBezTo>
                    <a:cubicBezTo>
                      <a:pt x="3999230" y="725170"/>
                      <a:pt x="4000499" y="717550"/>
                      <a:pt x="4004310" y="709930"/>
                    </a:cubicBezTo>
                    <a:cubicBezTo>
                      <a:pt x="4008120" y="702310"/>
                      <a:pt x="4006850" y="694690"/>
                      <a:pt x="3999230" y="692150"/>
                    </a:cubicBezTo>
                    <a:cubicBezTo>
                      <a:pt x="3996690" y="690880"/>
                      <a:pt x="3994150" y="690880"/>
                      <a:pt x="3992880" y="689610"/>
                    </a:cubicBezTo>
                    <a:cubicBezTo>
                      <a:pt x="4004310" y="678180"/>
                      <a:pt x="4014470" y="670560"/>
                      <a:pt x="4030980" y="675640"/>
                    </a:cubicBezTo>
                    <a:cubicBezTo>
                      <a:pt x="4034790" y="676910"/>
                      <a:pt x="4039870" y="671830"/>
                      <a:pt x="4046220" y="668020"/>
                    </a:cubicBezTo>
                    <a:cubicBezTo>
                      <a:pt x="4042410" y="664210"/>
                      <a:pt x="4039870" y="662940"/>
                      <a:pt x="4037330" y="661670"/>
                    </a:cubicBezTo>
                    <a:cubicBezTo>
                      <a:pt x="4047490" y="640080"/>
                      <a:pt x="4064000" y="654050"/>
                      <a:pt x="4079240" y="654050"/>
                    </a:cubicBezTo>
                    <a:cubicBezTo>
                      <a:pt x="4074160" y="650240"/>
                      <a:pt x="4071619" y="646430"/>
                      <a:pt x="4069080" y="645160"/>
                    </a:cubicBezTo>
                    <a:cubicBezTo>
                      <a:pt x="4076700" y="641350"/>
                      <a:pt x="4084320" y="638810"/>
                      <a:pt x="4090670" y="635000"/>
                    </a:cubicBezTo>
                    <a:cubicBezTo>
                      <a:pt x="4091940" y="629920"/>
                      <a:pt x="4090670" y="624840"/>
                      <a:pt x="4091940" y="622300"/>
                    </a:cubicBezTo>
                    <a:cubicBezTo>
                      <a:pt x="4098290" y="612140"/>
                      <a:pt x="4094480" y="604520"/>
                      <a:pt x="4084320" y="599440"/>
                    </a:cubicBezTo>
                    <a:cubicBezTo>
                      <a:pt x="4080510" y="596900"/>
                      <a:pt x="4076700" y="591820"/>
                      <a:pt x="4074160" y="588010"/>
                    </a:cubicBezTo>
                    <a:cubicBezTo>
                      <a:pt x="4077970" y="588010"/>
                      <a:pt x="4083050" y="586740"/>
                      <a:pt x="4088130" y="586740"/>
                    </a:cubicBezTo>
                    <a:lnTo>
                      <a:pt x="4088130" y="571500"/>
                    </a:lnTo>
                    <a:cubicBezTo>
                      <a:pt x="4090670" y="571500"/>
                      <a:pt x="4093210" y="571500"/>
                      <a:pt x="4095750" y="572770"/>
                    </a:cubicBezTo>
                    <a:cubicBezTo>
                      <a:pt x="4097020" y="557530"/>
                      <a:pt x="4098290" y="542290"/>
                      <a:pt x="4100830" y="525780"/>
                    </a:cubicBezTo>
                    <a:cubicBezTo>
                      <a:pt x="4086860" y="518160"/>
                      <a:pt x="4094480" y="509270"/>
                      <a:pt x="4102100" y="497840"/>
                    </a:cubicBezTo>
                    <a:cubicBezTo>
                      <a:pt x="4102100" y="497840"/>
                      <a:pt x="4099560" y="496570"/>
                      <a:pt x="4097020" y="496570"/>
                    </a:cubicBezTo>
                    <a:cubicBezTo>
                      <a:pt x="4098290" y="491490"/>
                      <a:pt x="4100830" y="486410"/>
                      <a:pt x="4102100" y="481330"/>
                    </a:cubicBezTo>
                    <a:cubicBezTo>
                      <a:pt x="4104640" y="471170"/>
                      <a:pt x="4100830" y="469900"/>
                      <a:pt x="4089400" y="474980"/>
                    </a:cubicBezTo>
                    <a:cubicBezTo>
                      <a:pt x="4088130" y="472440"/>
                      <a:pt x="4086860" y="468630"/>
                      <a:pt x="4084320" y="466090"/>
                    </a:cubicBezTo>
                    <a:cubicBezTo>
                      <a:pt x="4083050" y="467360"/>
                      <a:pt x="4083050" y="468630"/>
                      <a:pt x="4081780" y="469900"/>
                    </a:cubicBezTo>
                    <a:cubicBezTo>
                      <a:pt x="4076700" y="468630"/>
                      <a:pt x="4072890" y="466090"/>
                      <a:pt x="4067810" y="464820"/>
                    </a:cubicBezTo>
                    <a:cubicBezTo>
                      <a:pt x="4042410" y="454660"/>
                      <a:pt x="4015740" y="457200"/>
                      <a:pt x="3990340" y="455930"/>
                    </a:cubicBezTo>
                    <a:cubicBezTo>
                      <a:pt x="3986530" y="455930"/>
                      <a:pt x="3981450" y="459740"/>
                      <a:pt x="3977640" y="459740"/>
                    </a:cubicBezTo>
                    <a:cubicBezTo>
                      <a:pt x="3962400" y="458470"/>
                      <a:pt x="3948430" y="453390"/>
                      <a:pt x="3934460" y="452120"/>
                    </a:cubicBezTo>
                    <a:cubicBezTo>
                      <a:pt x="3915410" y="450850"/>
                      <a:pt x="3896360" y="450850"/>
                      <a:pt x="3877310" y="450850"/>
                    </a:cubicBezTo>
                    <a:cubicBezTo>
                      <a:pt x="3863340" y="450850"/>
                      <a:pt x="3860800" y="443230"/>
                      <a:pt x="3862070" y="433070"/>
                    </a:cubicBezTo>
                    <a:cubicBezTo>
                      <a:pt x="3867150" y="429260"/>
                      <a:pt x="3872230" y="421640"/>
                      <a:pt x="3872230" y="420370"/>
                    </a:cubicBezTo>
                    <a:cubicBezTo>
                      <a:pt x="3855720" y="407670"/>
                      <a:pt x="3870960" y="398780"/>
                      <a:pt x="3874770" y="388620"/>
                    </a:cubicBezTo>
                    <a:cubicBezTo>
                      <a:pt x="3873500" y="363220"/>
                      <a:pt x="3872230" y="337820"/>
                      <a:pt x="3870960" y="311150"/>
                    </a:cubicBezTo>
                    <a:cubicBezTo>
                      <a:pt x="3873500" y="309880"/>
                      <a:pt x="3878580" y="308610"/>
                      <a:pt x="3882390" y="307340"/>
                    </a:cubicBezTo>
                    <a:cubicBezTo>
                      <a:pt x="3881120" y="303530"/>
                      <a:pt x="3878580" y="299720"/>
                      <a:pt x="3878580" y="295910"/>
                    </a:cubicBezTo>
                    <a:cubicBezTo>
                      <a:pt x="3882390" y="280670"/>
                      <a:pt x="3883660" y="265430"/>
                      <a:pt x="3867150" y="254000"/>
                    </a:cubicBezTo>
                    <a:cubicBezTo>
                      <a:pt x="3874770" y="248920"/>
                      <a:pt x="3881120" y="245110"/>
                      <a:pt x="3888740" y="240030"/>
                    </a:cubicBezTo>
                    <a:cubicBezTo>
                      <a:pt x="3887470" y="238760"/>
                      <a:pt x="3886200" y="236220"/>
                      <a:pt x="3886200" y="234950"/>
                    </a:cubicBezTo>
                    <a:cubicBezTo>
                      <a:pt x="3886200" y="233680"/>
                      <a:pt x="3884930" y="233680"/>
                      <a:pt x="3883660" y="233680"/>
                    </a:cubicBezTo>
                    <a:cubicBezTo>
                      <a:pt x="3870960" y="233680"/>
                      <a:pt x="3865880" y="231140"/>
                      <a:pt x="3864610" y="218440"/>
                    </a:cubicBezTo>
                    <a:cubicBezTo>
                      <a:pt x="3864610" y="215900"/>
                      <a:pt x="3864610" y="212090"/>
                      <a:pt x="3867150" y="209550"/>
                    </a:cubicBezTo>
                    <a:cubicBezTo>
                      <a:pt x="3872230" y="205740"/>
                      <a:pt x="3877310" y="201930"/>
                      <a:pt x="3883660" y="199390"/>
                    </a:cubicBezTo>
                    <a:cubicBezTo>
                      <a:pt x="3886200" y="198120"/>
                      <a:pt x="3891280" y="199390"/>
                      <a:pt x="3893820" y="200660"/>
                    </a:cubicBezTo>
                    <a:cubicBezTo>
                      <a:pt x="3907790" y="208280"/>
                      <a:pt x="3909060" y="208280"/>
                      <a:pt x="3911600" y="191770"/>
                    </a:cubicBezTo>
                    <a:cubicBezTo>
                      <a:pt x="3914140" y="193040"/>
                      <a:pt x="3916680" y="194310"/>
                      <a:pt x="3920490" y="195580"/>
                    </a:cubicBezTo>
                    <a:cubicBezTo>
                      <a:pt x="3919220" y="190500"/>
                      <a:pt x="3919220" y="186690"/>
                      <a:pt x="3916680" y="182880"/>
                    </a:cubicBezTo>
                    <a:cubicBezTo>
                      <a:pt x="3916680" y="181610"/>
                      <a:pt x="3914140" y="180340"/>
                      <a:pt x="3911600" y="179070"/>
                    </a:cubicBezTo>
                    <a:cubicBezTo>
                      <a:pt x="3914140" y="177800"/>
                      <a:pt x="3916680" y="175260"/>
                      <a:pt x="3919220" y="176530"/>
                    </a:cubicBezTo>
                    <a:cubicBezTo>
                      <a:pt x="3931920" y="180340"/>
                      <a:pt x="3939540" y="171450"/>
                      <a:pt x="3948430" y="166370"/>
                    </a:cubicBezTo>
                    <a:cubicBezTo>
                      <a:pt x="3940810" y="156210"/>
                      <a:pt x="3933190" y="147320"/>
                      <a:pt x="3926840" y="137160"/>
                    </a:cubicBezTo>
                    <a:cubicBezTo>
                      <a:pt x="3937000" y="132080"/>
                      <a:pt x="3944620" y="129540"/>
                      <a:pt x="3952240" y="125730"/>
                    </a:cubicBezTo>
                    <a:cubicBezTo>
                      <a:pt x="3935730" y="97790"/>
                      <a:pt x="3935730" y="97790"/>
                      <a:pt x="3947160" y="86360"/>
                    </a:cubicBezTo>
                    <a:cubicBezTo>
                      <a:pt x="3947160" y="85090"/>
                      <a:pt x="3945890" y="83820"/>
                      <a:pt x="3945890" y="82550"/>
                    </a:cubicBezTo>
                    <a:cubicBezTo>
                      <a:pt x="3942080" y="83820"/>
                      <a:pt x="3937000" y="85090"/>
                      <a:pt x="3933190" y="87630"/>
                    </a:cubicBezTo>
                    <a:lnTo>
                      <a:pt x="3931920" y="86360"/>
                    </a:lnTo>
                    <a:cubicBezTo>
                      <a:pt x="3937000" y="81280"/>
                      <a:pt x="3942080" y="77470"/>
                      <a:pt x="3947160" y="72390"/>
                    </a:cubicBezTo>
                    <a:cubicBezTo>
                      <a:pt x="3947160" y="68580"/>
                      <a:pt x="3949700" y="59690"/>
                      <a:pt x="3947160" y="57150"/>
                    </a:cubicBezTo>
                    <a:cubicBezTo>
                      <a:pt x="3937000" y="48260"/>
                      <a:pt x="3948430" y="39370"/>
                      <a:pt x="3945890" y="30480"/>
                    </a:cubicBezTo>
                    <a:cubicBezTo>
                      <a:pt x="3944620" y="27940"/>
                      <a:pt x="3945890" y="21590"/>
                      <a:pt x="3944620" y="21590"/>
                    </a:cubicBezTo>
                    <a:cubicBezTo>
                      <a:pt x="3937000" y="17780"/>
                      <a:pt x="3928110" y="11430"/>
                      <a:pt x="3919220" y="11430"/>
                    </a:cubicBezTo>
                    <a:cubicBezTo>
                      <a:pt x="3898900" y="10160"/>
                      <a:pt x="3878580" y="12700"/>
                      <a:pt x="3858260" y="12700"/>
                    </a:cubicBezTo>
                    <a:lnTo>
                      <a:pt x="3793490" y="12700"/>
                    </a:lnTo>
                    <a:cubicBezTo>
                      <a:pt x="3778250" y="12700"/>
                      <a:pt x="3765550" y="8890"/>
                      <a:pt x="3750310" y="5080"/>
                    </a:cubicBezTo>
                    <a:cubicBezTo>
                      <a:pt x="3732530" y="0"/>
                      <a:pt x="3713480" y="3810"/>
                      <a:pt x="3694430" y="5080"/>
                    </a:cubicBezTo>
                    <a:cubicBezTo>
                      <a:pt x="3653790" y="6350"/>
                      <a:pt x="3613150" y="6350"/>
                      <a:pt x="3572510" y="7620"/>
                    </a:cubicBezTo>
                    <a:cubicBezTo>
                      <a:pt x="3553460" y="7620"/>
                      <a:pt x="3533140" y="10160"/>
                      <a:pt x="3514090" y="11430"/>
                    </a:cubicBezTo>
                    <a:cubicBezTo>
                      <a:pt x="3489960" y="12700"/>
                      <a:pt x="3465830" y="11430"/>
                      <a:pt x="3441700" y="12700"/>
                    </a:cubicBezTo>
                    <a:cubicBezTo>
                      <a:pt x="3416300" y="13970"/>
                      <a:pt x="3390900" y="16510"/>
                      <a:pt x="3365500" y="17780"/>
                    </a:cubicBezTo>
                    <a:cubicBezTo>
                      <a:pt x="3335020" y="19050"/>
                      <a:pt x="3304540" y="19050"/>
                      <a:pt x="3274060" y="20320"/>
                    </a:cubicBezTo>
                    <a:lnTo>
                      <a:pt x="3178810" y="24130"/>
                    </a:lnTo>
                    <a:cubicBezTo>
                      <a:pt x="3149600" y="25400"/>
                      <a:pt x="3121660" y="25400"/>
                      <a:pt x="3092450" y="25400"/>
                    </a:cubicBezTo>
                    <a:cubicBezTo>
                      <a:pt x="3070860" y="25400"/>
                      <a:pt x="3048000" y="26670"/>
                      <a:pt x="3026410" y="27940"/>
                    </a:cubicBezTo>
                    <a:lnTo>
                      <a:pt x="2961640" y="31750"/>
                    </a:lnTo>
                    <a:cubicBezTo>
                      <a:pt x="2946400" y="33020"/>
                      <a:pt x="2931160" y="33020"/>
                      <a:pt x="2914650" y="34290"/>
                    </a:cubicBezTo>
                    <a:cubicBezTo>
                      <a:pt x="2889250" y="35560"/>
                      <a:pt x="2863850" y="35560"/>
                      <a:pt x="2838450" y="36830"/>
                    </a:cubicBezTo>
                    <a:cubicBezTo>
                      <a:pt x="2809240" y="38100"/>
                      <a:pt x="2781300" y="40640"/>
                      <a:pt x="2753360" y="41910"/>
                    </a:cubicBezTo>
                    <a:cubicBezTo>
                      <a:pt x="2724150" y="44450"/>
                      <a:pt x="2696210" y="46990"/>
                      <a:pt x="2667000" y="49530"/>
                    </a:cubicBezTo>
                    <a:cubicBezTo>
                      <a:pt x="2655570" y="50800"/>
                      <a:pt x="2644140" y="50800"/>
                      <a:pt x="2631440" y="52070"/>
                    </a:cubicBezTo>
                    <a:lnTo>
                      <a:pt x="2594610" y="52070"/>
                    </a:lnTo>
                    <a:cubicBezTo>
                      <a:pt x="2552700" y="54610"/>
                      <a:pt x="2512060" y="58420"/>
                      <a:pt x="2470150" y="60960"/>
                    </a:cubicBezTo>
                    <a:cubicBezTo>
                      <a:pt x="2444750" y="62230"/>
                      <a:pt x="2418080" y="63500"/>
                      <a:pt x="2392680" y="66040"/>
                    </a:cubicBezTo>
                    <a:cubicBezTo>
                      <a:pt x="2377440" y="67310"/>
                      <a:pt x="2360930" y="69850"/>
                      <a:pt x="2345690" y="71120"/>
                    </a:cubicBezTo>
                    <a:lnTo>
                      <a:pt x="2242819" y="78740"/>
                    </a:lnTo>
                    <a:cubicBezTo>
                      <a:pt x="2221230" y="80010"/>
                      <a:pt x="2200909" y="85090"/>
                      <a:pt x="2180590" y="86360"/>
                    </a:cubicBezTo>
                    <a:cubicBezTo>
                      <a:pt x="2148840" y="88900"/>
                      <a:pt x="2115819" y="90170"/>
                      <a:pt x="2084069" y="92710"/>
                    </a:cubicBezTo>
                    <a:cubicBezTo>
                      <a:pt x="2076449" y="92710"/>
                      <a:pt x="2067559" y="93980"/>
                      <a:pt x="2059940" y="93980"/>
                    </a:cubicBezTo>
                    <a:cubicBezTo>
                      <a:pt x="2032000" y="96520"/>
                      <a:pt x="2005330" y="99060"/>
                      <a:pt x="1977390" y="101600"/>
                    </a:cubicBezTo>
                    <a:cubicBezTo>
                      <a:pt x="1962150" y="102870"/>
                      <a:pt x="1945640" y="105410"/>
                      <a:pt x="1930400" y="106680"/>
                    </a:cubicBezTo>
                    <a:cubicBezTo>
                      <a:pt x="1911350" y="107950"/>
                      <a:pt x="1892300" y="109220"/>
                      <a:pt x="1874520" y="110490"/>
                    </a:cubicBezTo>
                    <a:cubicBezTo>
                      <a:pt x="1838960" y="114300"/>
                      <a:pt x="1802130" y="118110"/>
                      <a:pt x="1766570" y="121920"/>
                    </a:cubicBezTo>
                    <a:cubicBezTo>
                      <a:pt x="1760220" y="123190"/>
                      <a:pt x="1755140" y="127000"/>
                      <a:pt x="1748790" y="127000"/>
                    </a:cubicBezTo>
                    <a:cubicBezTo>
                      <a:pt x="1719580" y="129540"/>
                      <a:pt x="1690370" y="129540"/>
                      <a:pt x="1662430" y="133350"/>
                    </a:cubicBezTo>
                    <a:cubicBezTo>
                      <a:pt x="1647190" y="135890"/>
                      <a:pt x="1630680" y="129540"/>
                      <a:pt x="1616710" y="142240"/>
                    </a:cubicBezTo>
                    <a:cubicBezTo>
                      <a:pt x="1611630" y="146050"/>
                      <a:pt x="1597660" y="139700"/>
                      <a:pt x="1588770" y="140970"/>
                    </a:cubicBezTo>
                    <a:cubicBezTo>
                      <a:pt x="1553210" y="144780"/>
                      <a:pt x="1517650" y="149860"/>
                      <a:pt x="1483360" y="153670"/>
                    </a:cubicBezTo>
                    <a:cubicBezTo>
                      <a:pt x="1455420" y="157480"/>
                      <a:pt x="1428750" y="160020"/>
                      <a:pt x="1400810" y="163830"/>
                    </a:cubicBezTo>
                    <a:cubicBezTo>
                      <a:pt x="1390650" y="165100"/>
                      <a:pt x="1380490" y="168910"/>
                      <a:pt x="1371600" y="170180"/>
                    </a:cubicBezTo>
                    <a:cubicBezTo>
                      <a:pt x="1346200" y="172720"/>
                      <a:pt x="1320800" y="175260"/>
                      <a:pt x="1296670" y="177800"/>
                    </a:cubicBezTo>
                    <a:cubicBezTo>
                      <a:pt x="1296670" y="182880"/>
                      <a:pt x="1296670" y="185420"/>
                      <a:pt x="1295400" y="187960"/>
                    </a:cubicBezTo>
                    <a:cubicBezTo>
                      <a:pt x="1292860" y="185420"/>
                      <a:pt x="1290320" y="181610"/>
                      <a:pt x="1287780" y="176530"/>
                    </a:cubicBezTo>
                    <a:cubicBezTo>
                      <a:pt x="1282700" y="190500"/>
                      <a:pt x="1272540" y="181610"/>
                      <a:pt x="1264920" y="182880"/>
                    </a:cubicBezTo>
                    <a:cubicBezTo>
                      <a:pt x="1250950" y="185420"/>
                      <a:pt x="1235710" y="189230"/>
                      <a:pt x="1221740" y="190500"/>
                    </a:cubicBezTo>
                    <a:cubicBezTo>
                      <a:pt x="1196340" y="194310"/>
                      <a:pt x="1170940" y="196850"/>
                      <a:pt x="1145540" y="199390"/>
                    </a:cubicBezTo>
                    <a:cubicBezTo>
                      <a:pt x="1123950" y="201930"/>
                      <a:pt x="1102360" y="207010"/>
                      <a:pt x="1080770" y="210820"/>
                    </a:cubicBezTo>
                    <a:cubicBezTo>
                      <a:pt x="1043940" y="217170"/>
                      <a:pt x="1005840" y="220980"/>
                      <a:pt x="969010" y="227330"/>
                    </a:cubicBezTo>
                    <a:cubicBezTo>
                      <a:pt x="943610" y="231140"/>
                      <a:pt x="918210" y="237490"/>
                      <a:pt x="891540" y="241300"/>
                    </a:cubicBezTo>
                    <a:cubicBezTo>
                      <a:pt x="864870" y="246380"/>
                      <a:pt x="836930" y="250190"/>
                      <a:pt x="810260" y="255270"/>
                    </a:cubicBezTo>
                    <a:cubicBezTo>
                      <a:pt x="791210" y="259080"/>
                      <a:pt x="772160" y="264160"/>
                      <a:pt x="753110" y="267970"/>
                    </a:cubicBezTo>
                    <a:cubicBezTo>
                      <a:pt x="715010" y="274320"/>
                      <a:pt x="675640" y="280670"/>
                      <a:pt x="637540" y="287020"/>
                    </a:cubicBezTo>
                    <a:cubicBezTo>
                      <a:pt x="623570" y="289560"/>
                      <a:pt x="610870" y="294640"/>
                      <a:pt x="596900" y="297180"/>
                    </a:cubicBezTo>
                    <a:cubicBezTo>
                      <a:pt x="572770" y="302260"/>
                      <a:pt x="548640" y="304800"/>
                      <a:pt x="524510" y="309880"/>
                    </a:cubicBezTo>
                    <a:cubicBezTo>
                      <a:pt x="506730" y="313690"/>
                      <a:pt x="490220" y="320040"/>
                      <a:pt x="473710" y="322580"/>
                    </a:cubicBezTo>
                    <a:cubicBezTo>
                      <a:pt x="438150" y="330200"/>
                      <a:pt x="402590" y="335280"/>
                      <a:pt x="367030" y="341630"/>
                    </a:cubicBezTo>
                    <a:cubicBezTo>
                      <a:pt x="351790" y="344170"/>
                      <a:pt x="336550" y="349250"/>
                      <a:pt x="321310" y="353060"/>
                    </a:cubicBezTo>
                    <a:cubicBezTo>
                      <a:pt x="297180" y="359410"/>
                      <a:pt x="271780" y="364490"/>
                      <a:pt x="247650" y="370840"/>
                    </a:cubicBezTo>
                    <a:cubicBezTo>
                      <a:pt x="241300" y="372110"/>
                      <a:pt x="234950" y="375920"/>
                      <a:pt x="227330" y="377190"/>
                    </a:cubicBezTo>
                    <a:cubicBezTo>
                      <a:pt x="219710" y="378460"/>
                      <a:pt x="212090" y="378460"/>
                      <a:pt x="204470" y="379730"/>
                    </a:cubicBezTo>
                    <a:cubicBezTo>
                      <a:pt x="189230" y="383540"/>
                      <a:pt x="173990" y="387350"/>
                      <a:pt x="160020" y="391160"/>
                    </a:cubicBezTo>
                    <a:cubicBezTo>
                      <a:pt x="129540" y="398780"/>
                      <a:pt x="114300" y="401320"/>
                      <a:pt x="100330" y="408940"/>
                    </a:cubicBezTo>
                    <a:cubicBezTo>
                      <a:pt x="87630" y="415290"/>
                      <a:pt x="69850" y="414020"/>
                      <a:pt x="64770" y="434340"/>
                    </a:cubicBezTo>
                    <a:cubicBezTo>
                      <a:pt x="62230" y="440690"/>
                      <a:pt x="55880" y="444500"/>
                      <a:pt x="67310" y="447040"/>
                    </a:cubicBezTo>
                    <a:cubicBezTo>
                      <a:pt x="68580" y="447040"/>
                      <a:pt x="71120" y="450850"/>
                      <a:pt x="69850" y="452120"/>
                    </a:cubicBezTo>
                    <a:cubicBezTo>
                      <a:pt x="67310" y="459740"/>
                      <a:pt x="64770" y="467360"/>
                      <a:pt x="62230" y="477520"/>
                    </a:cubicBezTo>
                    <a:cubicBezTo>
                      <a:pt x="62230" y="477520"/>
                      <a:pt x="64770" y="478790"/>
                      <a:pt x="67310" y="481330"/>
                    </a:cubicBezTo>
                    <a:cubicBezTo>
                      <a:pt x="59690" y="488950"/>
                      <a:pt x="59690" y="516890"/>
                      <a:pt x="64770" y="525780"/>
                    </a:cubicBezTo>
                    <a:cubicBezTo>
                      <a:pt x="67310" y="530860"/>
                      <a:pt x="68580" y="537210"/>
                      <a:pt x="69850" y="543560"/>
                    </a:cubicBezTo>
                    <a:cubicBezTo>
                      <a:pt x="54610" y="547370"/>
                      <a:pt x="72390" y="556260"/>
                      <a:pt x="67310" y="561340"/>
                    </a:cubicBezTo>
                    <a:cubicBezTo>
                      <a:pt x="69850" y="561340"/>
                      <a:pt x="72390" y="561340"/>
                      <a:pt x="76200" y="562610"/>
                    </a:cubicBezTo>
                    <a:cubicBezTo>
                      <a:pt x="73660" y="566420"/>
                      <a:pt x="71120" y="568960"/>
                      <a:pt x="69850" y="570230"/>
                    </a:cubicBezTo>
                    <a:cubicBezTo>
                      <a:pt x="72390" y="572770"/>
                      <a:pt x="76200" y="574040"/>
                      <a:pt x="78740" y="576580"/>
                    </a:cubicBezTo>
                    <a:cubicBezTo>
                      <a:pt x="64770" y="595630"/>
                      <a:pt x="64770" y="604520"/>
                      <a:pt x="81280" y="621030"/>
                    </a:cubicBezTo>
                    <a:cubicBezTo>
                      <a:pt x="82550" y="622300"/>
                      <a:pt x="85090" y="624840"/>
                      <a:pt x="85090" y="626110"/>
                    </a:cubicBezTo>
                    <a:cubicBezTo>
                      <a:pt x="81280" y="640080"/>
                      <a:pt x="82550" y="652780"/>
                      <a:pt x="91440" y="664210"/>
                    </a:cubicBezTo>
                    <a:cubicBezTo>
                      <a:pt x="91440" y="664210"/>
                      <a:pt x="90170" y="668020"/>
                      <a:pt x="87630" y="670560"/>
                    </a:cubicBezTo>
                    <a:cubicBezTo>
                      <a:pt x="91440" y="669290"/>
                      <a:pt x="93980" y="668020"/>
                      <a:pt x="96520" y="668020"/>
                    </a:cubicBezTo>
                    <a:lnTo>
                      <a:pt x="92710" y="690880"/>
                    </a:lnTo>
                    <a:lnTo>
                      <a:pt x="106680" y="690880"/>
                    </a:lnTo>
                    <a:cubicBezTo>
                      <a:pt x="110490" y="695960"/>
                      <a:pt x="114300" y="699770"/>
                      <a:pt x="114300" y="701040"/>
                    </a:cubicBezTo>
                    <a:cubicBezTo>
                      <a:pt x="118110" y="697230"/>
                      <a:pt x="120650" y="695960"/>
                      <a:pt x="121920" y="694690"/>
                    </a:cubicBezTo>
                    <a:cubicBezTo>
                      <a:pt x="128270" y="704850"/>
                      <a:pt x="133350" y="712470"/>
                      <a:pt x="137160" y="720090"/>
                    </a:cubicBezTo>
                    <a:cubicBezTo>
                      <a:pt x="135890" y="728980"/>
                      <a:pt x="133350" y="736600"/>
                      <a:pt x="132080" y="741680"/>
                    </a:cubicBezTo>
                    <a:cubicBezTo>
                      <a:pt x="125730" y="741680"/>
                      <a:pt x="119380" y="740410"/>
                      <a:pt x="115570" y="742950"/>
                    </a:cubicBezTo>
                    <a:cubicBezTo>
                      <a:pt x="111760" y="745490"/>
                      <a:pt x="111760" y="751840"/>
                      <a:pt x="109220" y="755650"/>
                    </a:cubicBezTo>
                    <a:cubicBezTo>
                      <a:pt x="109220" y="756920"/>
                      <a:pt x="118110" y="773430"/>
                      <a:pt x="116840" y="774700"/>
                    </a:cubicBezTo>
                    <a:cubicBezTo>
                      <a:pt x="115570" y="783590"/>
                      <a:pt x="113030" y="792480"/>
                      <a:pt x="111760" y="802640"/>
                    </a:cubicBezTo>
                    <a:cubicBezTo>
                      <a:pt x="116840" y="806450"/>
                      <a:pt x="123190" y="811530"/>
                      <a:pt x="128270" y="815340"/>
                    </a:cubicBezTo>
                    <a:cubicBezTo>
                      <a:pt x="119380" y="820420"/>
                      <a:pt x="113030" y="825500"/>
                      <a:pt x="106680" y="829310"/>
                    </a:cubicBezTo>
                    <a:cubicBezTo>
                      <a:pt x="109220" y="830580"/>
                      <a:pt x="110490" y="831850"/>
                      <a:pt x="113030" y="833120"/>
                    </a:cubicBezTo>
                    <a:cubicBezTo>
                      <a:pt x="114300" y="838200"/>
                      <a:pt x="116840" y="843280"/>
                      <a:pt x="116840" y="848360"/>
                    </a:cubicBezTo>
                    <a:cubicBezTo>
                      <a:pt x="116840" y="853440"/>
                      <a:pt x="113030" y="862330"/>
                      <a:pt x="115570" y="863600"/>
                    </a:cubicBezTo>
                    <a:cubicBezTo>
                      <a:pt x="127000" y="869950"/>
                      <a:pt x="120650" y="889000"/>
                      <a:pt x="135890" y="891540"/>
                    </a:cubicBezTo>
                    <a:cubicBezTo>
                      <a:pt x="137160" y="891540"/>
                      <a:pt x="137160" y="894080"/>
                      <a:pt x="139700" y="896620"/>
                    </a:cubicBezTo>
                    <a:cubicBezTo>
                      <a:pt x="135890" y="896620"/>
                      <a:pt x="133350" y="896620"/>
                      <a:pt x="128270" y="897890"/>
                    </a:cubicBezTo>
                    <a:cubicBezTo>
                      <a:pt x="142240" y="908050"/>
                      <a:pt x="138430" y="916940"/>
                      <a:pt x="133350" y="924560"/>
                    </a:cubicBezTo>
                    <a:cubicBezTo>
                      <a:pt x="128270" y="925830"/>
                      <a:pt x="124460" y="927100"/>
                      <a:pt x="120650" y="928370"/>
                    </a:cubicBezTo>
                    <a:cubicBezTo>
                      <a:pt x="121920" y="930910"/>
                      <a:pt x="121920" y="932180"/>
                      <a:pt x="123190" y="934720"/>
                    </a:cubicBezTo>
                    <a:cubicBezTo>
                      <a:pt x="124460" y="935990"/>
                      <a:pt x="130810" y="952500"/>
                      <a:pt x="130810" y="955040"/>
                    </a:cubicBezTo>
                    <a:cubicBezTo>
                      <a:pt x="128270" y="961390"/>
                      <a:pt x="127000" y="967740"/>
                      <a:pt x="125730" y="974090"/>
                    </a:cubicBezTo>
                    <a:cubicBezTo>
                      <a:pt x="133350" y="974090"/>
                      <a:pt x="139700" y="975360"/>
                      <a:pt x="142240" y="975360"/>
                    </a:cubicBezTo>
                    <a:cubicBezTo>
                      <a:pt x="139700" y="976630"/>
                      <a:pt x="135890" y="979170"/>
                      <a:pt x="133350" y="980440"/>
                    </a:cubicBezTo>
                    <a:cubicBezTo>
                      <a:pt x="134620" y="982980"/>
                      <a:pt x="135890" y="985520"/>
                      <a:pt x="138430" y="986790"/>
                    </a:cubicBezTo>
                    <a:cubicBezTo>
                      <a:pt x="148590" y="985520"/>
                      <a:pt x="158750" y="984250"/>
                      <a:pt x="170180" y="982980"/>
                    </a:cubicBezTo>
                    <a:cubicBezTo>
                      <a:pt x="168910" y="989330"/>
                      <a:pt x="167640" y="994410"/>
                      <a:pt x="165100" y="999490"/>
                    </a:cubicBezTo>
                    <a:cubicBezTo>
                      <a:pt x="171450" y="999490"/>
                      <a:pt x="179070" y="1000760"/>
                      <a:pt x="185420" y="1000760"/>
                    </a:cubicBezTo>
                    <a:lnTo>
                      <a:pt x="185420" y="1007110"/>
                    </a:lnTo>
                    <a:cubicBezTo>
                      <a:pt x="176530" y="1008380"/>
                      <a:pt x="167640" y="1010920"/>
                      <a:pt x="160020" y="1012190"/>
                    </a:cubicBezTo>
                    <a:cubicBezTo>
                      <a:pt x="191770" y="1027430"/>
                      <a:pt x="220980" y="1013460"/>
                      <a:pt x="255270" y="1008380"/>
                    </a:cubicBezTo>
                    <a:cubicBezTo>
                      <a:pt x="261620" y="1014730"/>
                      <a:pt x="267970" y="1009650"/>
                      <a:pt x="273050" y="999490"/>
                    </a:cubicBezTo>
                    <a:cubicBezTo>
                      <a:pt x="279400" y="1008380"/>
                      <a:pt x="284480" y="1005840"/>
                      <a:pt x="297180" y="988060"/>
                    </a:cubicBezTo>
                    <a:cubicBezTo>
                      <a:pt x="298450" y="988060"/>
                      <a:pt x="299720" y="989330"/>
                      <a:pt x="300990" y="989330"/>
                    </a:cubicBezTo>
                    <a:cubicBezTo>
                      <a:pt x="299720" y="994410"/>
                      <a:pt x="297180" y="998220"/>
                      <a:pt x="295910" y="1003300"/>
                    </a:cubicBezTo>
                    <a:cubicBezTo>
                      <a:pt x="303530" y="1000760"/>
                      <a:pt x="309880" y="999490"/>
                      <a:pt x="317500" y="996950"/>
                    </a:cubicBezTo>
                    <a:lnTo>
                      <a:pt x="344170" y="993140"/>
                    </a:lnTo>
                    <a:cubicBezTo>
                      <a:pt x="358140" y="990600"/>
                      <a:pt x="372110" y="989330"/>
                      <a:pt x="384810" y="986790"/>
                    </a:cubicBezTo>
                    <a:cubicBezTo>
                      <a:pt x="389890" y="985520"/>
                      <a:pt x="394970" y="981710"/>
                      <a:pt x="400050" y="980440"/>
                    </a:cubicBezTo>
                    <a:cubicBezTo>
                      <a:pt x="405130" y="979170"/>
                      <a:pt x="412750" y="975360"/>
                      <a:pt x="415290" y="977900"/>
                    </a:cubicBezTo>
                    <a:cubicBezTo>
                      <a:pt x="425450" y="986790"/>
                      <a:pt x="434340" y="996950"/>
                      <a:pt x="444500" y="1005840"/>
                    </a:cubicBezTo>
                    <a:cubicBezTo>
                      <a:pt x="445770" y="1003300"/>
                      <a:pt x="447040" y="999490"/>
                      <a:pt x="447040" y="999490"/>
                    </a:cubicBezTo>
                    <a:cubicBezTo>
                      <a:pt x="455930" y="1002030"/>
                      <a:pt x="462280" y="1003300"/>
                      <a:pt x="471170" y="1005840"/>
                    </a:cubicBezTo>
                    <a:cubicBezTo>
                      <a:pt x="472440" y="1009650"/>
                      <a:pt x="474980" y="1014730"/>
                      <a:pt x="474980" y="1017270"/>
                    </a:cubicBezTo>
                    <a:cubicBezTo>
                      <a:pt x="488950" y="1018540"/>
                      <a:pt x="500380" y="1019810"/>
                      <a:pt x="510540" y="1021080"/>
                    </a:cubicBezTo>
                    <a:cubicBezTo>
                      <a:pt x="510540" y="1022350"/>
                      <a:pt x="511810" y="1023620"/>
                      <a:pt x="511810" y="1024890"/>
                    </a:cubicBezTo>
                    <a:lnTo>
                      <a:pt x="488950" y="1032510"/>
                    </a:lnTo>
                    <a:cubicBezTo>
                      <a:pt x="487680" y="1028700"/>
                      <a:pt x="486410" y="1027430"/>
                      <a:pt x="483870" y="1021080"/>
                    </a:cubicBezTo>
                    <a:cubicBezTo>
                      <a:pt x="485140" y="1035050"/>
                      <a:pt x="486410" y="1043940"/>
                      <a:pt x="486410" y="1055370"/>
                    </a:cubicBezTo>
                    <a:cubicBezTo>
                      <a:pt x="497840" y="1046480"/>
                      <a:pt x="513080" y="1056640"/>
                      <a:pt x="520700" y="1041400"/>
                    </a:cubicBezTo>
                    <a:cubicBezTo>
                      <a:pt x="520700" y="1040130"/>
                      <a:pt x="525780" y="1040130"/>
                      <a:pt x="527050" y="1041400"/>
                    </a:cubicBezTo>
                    <a:cubicBezTo>
                      <a:pt x="537210" y="1042670"/>
                      <a:pt x="547370" y="1043940"/>
                      <a:pt x="557530" y="1046480"/>
                    </a:cubicBezTo>
                    <a:cubicBezTo>
                      <a:pt x="556260" y="1043940"/>
                      <a:pt x="556260" y="1041400"/>
                      <a:pt x="554990" y="1038860"/>
                    </a:cubicBezTo>
                    <a:cubicBezTo>
                      <a:pt x="561340" y="1040130"/>
                      <a:pt x="566420" y="1041400"/>
                      <a:pt x="570230" y="1042670"/>
                    </a:cubicBezTo>
                    <a:cubicBezTo>
                      <a:pt x="570230" y="1043940"/>
                      <a:pt x="571500" y="1045210"/>
                      <a:pt x="571500" y="1046480"/>
                    </a:cubicBezTo>
                    <a:cubicBezTo>
                      <a:pt x="562610" y="1051560"/>
                      <a:pt x="553720" y="1057910"/>
                      <a:pt x="544830" y="1062990"/>
                    </a:cubicBezTo>
                    <a:cubicBezTo>
                      <a:pt x="530860" y="1071880"/>
                      <a:pt x="518160" y="1083310"/>
                      <a:pt x="504190" y="1087120"/>
                    </a:cubicBezTo>
                    <a:cubicBezTo>
                      <a:pt x="480060" y="1092200"/>
                      <a:pt x="455930" y="1101090"/>
                      <a:pt x="430530" y="1102360"/>
                    </a:cubicBezTo>
                    <a:lnTo>
                      <a:pt x="424180" y="1102360"/>
                    </a:lnTo>
                    <a:cubicBezTo>
                      <a:pt x="397510" y="1107440"/>
                      <a:pt x="372110" y="1112520"/>
                      <a:pt x="345440" y="1117600"/>
                    </a:cubicBezTo>
                    <a:cubicBezTo>
                      <a:pt x="341630" y="1118870"/>
                      <a:pt x="339090" y="1120140"/>
                      <a:pt x="335280" y="1120140"/>
                    </a:cubicBezTo>
                    <a:cubicBezTo>
                      <a:pt x="318770" y="1122680"/>
                      <a:pt x="302260" y="1123950"/>
                      <a:pt x="287020" y="1126490"/>
                    </a:cubicBezTo>
                    <a:cubicBezTo>
                      <a:pt x="270510" y="1130300"/>
                      <a:pt x="252730" y="1132840"/>
                      <a:pt x="236220" y="1139190"/>
                    </a:cubicBezTo>
                    <a:cubicBezTo>
                      <a:pt x="223520" y="1143000"/>
                      <a:pt x="207010" y="1141730"/>
                      <a:pt x="201930" y="1154430"/>
                    </a:cubicBezTo>
                    <a:cubicBezTo>
                      <a:pt x="196850" y="1154430"/>
                      <a:pt x="191770" y="1153160"/>
                      <a:pt x="189230" y="1154430"/>
                    </a:cubicBezTo>
                    <a:cubicBezTo>
                      <a:pt x="170180" y="1162050"/>
                      <a:pt x="151130" y="1169670"/>
                      <a:pt x="133350" y="1178560"/>
                    </a:cubicBezTo>
                    <a:cubicBezTo>
                      <a:pt x="127000" y="1183640"/>
                      <a:pt x="121920" y="1186180"/>
                      <a:pt x="119380" y="1191260"/>
                    </a:cubicBezTo>
                    <a:cubicBezTo>
                      <a:pt x="118110" y="1195070"/>
                      <a:pt x="121920" y="1201420"/>
                      <a:pt x="123190" y="1203960"/>
                    </a:cubicBezTo>
                    <a:cubicBezTo>
                      <a:pt x="120650" y="1205230"/>
                      <a:pt x="115570" y="1206500"/>
                      <a:pt x="115570" y="1207770"/>
                    </a:cubicBezTo>
                    <a:cubicBezTo>
                      <a:pt x="115570" y="1215390"/>
                      <a:pt x="115570" y="1223010"/>
                      <a:pt x="118110" y="1229360"/>
                    </a:cubicBezTo>
                    <a:cubicBezTo>
                      <a:pt x="121920" y="1238250"/>
                      <a:pt x="133350" y="1245870"/>
                      <a:pt x="120650" y="1257300"/>
                    </a:cubicBezTo>
                    <a:cubicBezTo>
                      <a:pt x="118110" y="1258570"/>
                      <a:pt x="120650" y="1264920"/>
                      <a:pt x="120650" y="1270000"/>
                    </a:cubicBezTo>
                    <a:cubicBezTo>
                      <a:pt x="124460" y="1268730"/>
                      <a:pt x="127000" y="1268730"/>
                      <a:pt x="130810" y="1268730"/>
                    </a:cubicBezTo>
                    <a:cubicBezTo>
                      <a:pt x="118110" y="1290320"/>
                      <a:pt x="118110" y="1297940"/>
                      <a:pt x="130810" y="1301750"/>
                    </a:cubicBezTo>
                    <a:cubicBezTo>
                      <a:pt x="130810" y="1309370"/>
                      <a:pt x="128270" y="1316990"/>
                      <a:pt x="130810" y="1322070"/>
                    </a:cubicBezTo>
                    <a:cubicBezTo>
                      <a:pt x="138430" y="1334770"/>
                      <a:pt x="148590" y="1347470"/>
                      <a:pt x="157480" y="1358900"/>
                    </a:cubicBezTo>
                    <a:cubicBezTo>
                      <a:pt x="156210" y="1360170"/>
                      <a:pt x="153670" y="1361440"/>
                      <a:pt x="152400" y="1361440"/>
                    </a:cubicBezTo>
                    <a:cubicBezTo>
                      <a:pt x="157480" y="1367790"/>
                      <a:pt x="162560" y="1374140"/>
                      <a:pt x="166370" y="1377950"/>
                    </a:cubicBezTo>
                    <a:cubicBezTo>
                      <a:pt x="161290" y="1385570"/>
                      <a:pt x="157480" y="1391920"/>
                      <a:pt x="152400" y="1398270"/>
                    </a:cubicBezTo>
                    <a:cubicBezTo>
                      <a:pt x="158750" y="1400810"/>
                      <a:pt x="162560" y="1402080"/>
                      <a:pt x="167640" y="1403350"/>
                    </a:cubicBezTo>
                    <a:cubicBezTo>
                      <a:pt x="158750" y="1405890"/>
                      <a:pt x="151130" y="1408430"/>
                      <a:pt x="139700" y="1413510"/>
                    </a:cubicBezTo>
                    <a:cubicBezTo>
                      <a:pt x="161290" y="1418590"/>
                      <a:pt x="162560" y="1433830"/>
                      <a:pt x="165100" y="1449070"/>
                    </a:cubicBezTo>
                    <a:cubicBezTo>
                      <a:pt x="165100" y="1450340"/>
                      <a:pt x="171450" y="1451610"/>
                      <a:pt x="175260" y="1452880"/>
                    </a:cubicBezTo>
                    <a:cubicBezTo>
                      <a:pt x="175260" y="1455420"/>
                      <a:pt x="172720" y="1459230"/>
                      <a:pt x="173990" y="1461770"/>
                    </a:cubicBezTo>
                    <a:cubicBezTo>
                      <a:pt x="179070" y="1468120"/>
                      <a:pt x="187960" y="1471930"/>
                      <a:pt x="189230" y="1479550"/>
                    </a:cubicBezTo>
                    <a:cubicBezTo>
                      <a:pt x="196850" y="1501140"/>
                      <a:pt x="210820" y="1497330"/>
                      <a:pt x="226060" y="1492250"/>
                    </a:cubicBezTo>
                    <a:lnTo>
                      <a:pt x="233680" y="1503680"/>
                    </a:lnTo>
                    <a:cubicBezTo>
                      <a:pt x="236220" y="1502410"/>
                      <a:pt x="238760" y="1499870"/>
                      <a:pt x="240030" y="1498600"/>
                    </a:cubicBezTo>
                    <a:cubicBezTo>
                      <a:pt x="241300" y="1506220"/>
                      <a:pt x="254000" y="1515110"/>
                      <a:pt x="257810" y="1510030"/>
                    </a:cubicBezTo>
                    <a:cubicBezTo>
                      <a:pt x="266700" y="1497330"/>
                      <a:pt x="276860" y="1504950"/>
                      <a:pt x="287020" y="1506220"/>
                    </a:cubicBezTo>
                    <a:cubicBezTo>
                      <a:pt x="292100" y="1507490"/>
                      <a:pt x="299720" y="1508760"/>
                      <a:pt x="302260" y="1506220"/>
                    </a:cubicBezTo>
                    <a:cubicBezTo>
                      <a:pt x="308610" y="1499870"/>
                      <a:pt x="327660" y="1506220"/>
                      <a:pt x="322580" y="1488440"/>
                    </a:cubicBezTo>
                    <a:cubicBezTo>
                      <a:pt x="321310" y="1484630"/>
                      <a:pt x="316230" y="1480820"/>
                      <a:pt x="311150" y="1477010"/>
                    </a:cubicBezTo>
                    <a:lnTo>
                      <a:pt x="347980" y="1477010"/>
                    </a:lnTo>
                    <a:cubicBezTo>
                      <a:pt x="349250" y="1480820"/>
                      <a:pt x="349250" y="1485900"/>
                      <a:pt x="350520" y="1489710"/>
                    </a:cubicBezTo>
                    <a:cubicBezTo>
                      <a:pt x="344170" y="1490980"/>
                      <a:pt x="337820" y="1492250"/>
                      <a:pt x="331470" y="1494790"/>
                    </a:cubicBezTo>
                    <a:cubicBezTo>
                      <a:pt x="331470" y="1496060"/>
                      <a:pt x="332740" y="1497330"/>
                      <a:pt x="332740" y="1499870"/>
                    </a:cubicBezTo>
                    <a:cubicBezTo>
                      <a:pt x="335280" y="1499870"/>
                      <a:pt x="339090" y="1498600"/>
                      <a:pt x="341630" y="1498600"/>
                    </a:cubicBezTo>
                    <a:cubicBezTo>
                      <a:pt x="351790" y="1502410"/>
                      <a:pt x="365760" y="1492250"/>
                      <a:pt x="374650" y="1504950"/>
                    </a:cubicBezTo>
                    <a:cubicBezTo>
                      <a:pt x="391160" y="1527810"/>
                      <a:pt x="420370" y="1534160"/>
                      <a:pt x="447040" y="1521460"/>
                    </a:cubicBezTo>
                    <a:cubicBezTo>
                      <a:pt x="449580" y="1520190"/>
                      <a:pt x="454660" y="1524000"/>
                      <a:pt x="458470" y="1525270"/>
                    </a:cubicBezTo>
                    <a:cubicBezTo>
                      <a:pt x="459740" y="1525270"/>
                      <a:pt x="459740" y="1525270"/>
                      <a:pt x="461010" y="1526540"/>
                    </a:cubicBezTo>
                    <a:cubicBezTo>
                      <a:pt x="462280" y="1524000"/>
                      <a:pt x="462280" y="1521460"/>
                      <a:pt x="462280" y="1522730"/>
                    </a:cubicBezTo>
                    <a:cubicBezTo>
                      <a:pt x="471170" y="1522730"/>
                      <a:pt x="480060" y="1525270"/>
                      <a:pt x="488950" y="1524000"/>
                    </a:cubicBezTo>
                    <a:cubicBezTo>
                      <a:pt x="502920" y="1522730"/>
                      <a:pt x="516890" y="1517650"/>
                      <a:pt x="530860" y="1516380"/>
                    </a:cubicBezTo>
                    <a:cubicBezTo>
                      <a:pt x="552450" y="1513840"/>
                      <a:pt x="574040" y="1513840"/>
                      <a:pt x="595630" y="1508760"/>
                    </a:cubicBezTo>
                    <a:cubicBezTo>
                      <a:pt x="604520" y="1506220"/>
                      <a:pt x="610870" y="1507490"/>
                      <a:pt x="617220" y="1510030"/>
                    </a:cubicBezTo>
                    <a:cubicBezTo>
                      <a:pt x="577850" y="1526540"/>
                      <a:pt x="538480" y="1543050"/>
                      <a:pt x="499110" y="1558290"/>
                    </a:cubicBezTo>
                    <a:cubicBezTo>
                      <a:pt x="499110" y="1559560"/>
                      <a:pt x="500380" y="1560830"/>
                      <a:pt x="500380" y="1562100"/>
                    </a:cubicBezTo>
                    <a:cubicBezTo>
                      <a:pt x="502920" y="1562100"/>
                      <a:pt x="505460" y="1563370"/>
                      <a:pt x="510540" y="1564640"/>
                    </a:cubicBezTo>
                    <a:cubicBezTo>
                      <a:pt x="501650" y="1568450"/>
                      <a:pt x="497840" y="1569720"/>
                      <a:pt x="491490" y="1572260"/>
                    </a:cubicBezTo>
                    <a:cubicBezTo>
                      <a:pt x="502920" y="1579880"/>
                      <a:pt x="487680" y="1588770"/>
                      <a:pt x="494030" y="1598930"/>
                    </a:cubicBezTo>
                    <a:cubicBezTo>
                      <a:pt x="499110" y="1609090"/>
                      <a:pt x="495300" y="1624330"/>
                      <a:pt x="518160" y="1620520"/>
                    </a:cubicBezTo>
                    <a:cubicBezTo>
                      <a:pt x="495300" y="1631950"/>
                      <a:pt x="494030" y="1648460"/>
                      <a:pt x="509270" y="1666240"/>
                    </a:cubicBezTo>
                    <a:cubicBezTo>
                      <a:pt x="511810" y="1668780"/>
                      <a:pt x="513080" y="1673860"/>
                      <a:pt x="511810" y="1676400"/>
                    </a:cubicBezTo>
                    <a:cubicBezTo>
                      <a:pt x="509270" y="1685290"/>
                      <a:pt x="505460" y="1692910"/>
                      <a:pt x="502920" y="1699260"/>
                    </a:cubicBezTo>
                    <a:cubicBezTo>
                      <a:pt x="494030" y="1699260"/>
                      <a:pt x="488950" y="1697990"/>
                      <a:pt x="483870" y="1697990"/>
                    </a:cubicBezTo>
                    <a:cubicBezTo>
                      <a:pt x="471170" y="1699260"/>
                      <a:pt x="458470" y="1701800"/>
                      <a:pt x="445770" y="1704340"/>
                    </a:cubicBezTo>
                    <a:cubicBezTo>
                      <a:pt x="405130" y="1711960"/>
                      <a:pt x="363220" y="1719580"/>
                      <a:pt x="322580" y="1727200"/>
                    </a:cubicBezTo>
                    <a:cubicBezTo>
                      <a:pt x="288290" y="1733550"/>
                      <a:pt x="255270" y="1746250"/>
                      <a:pt x="220980" y="1748790"/>
                    </a:cubicBezTo>
                    <a:cubicBezTo>
                      <a:pt x="196850" y="1750060"/>
                      <a:pt x="175260" y="1762760"/>
                      <a:pt x="152400" y="1764030"/>
                    </a:cubicBezTo>
                    <a:cubicBezTo>
                      <a:pt x="137160" y="1765300"/>
                      <a:pt x="121920" y="1771650"/>
                      <a:pt x="107950" y="1778000"/>
                    </a:cubicBezTo>
                    <a:cubicBezTo>
                      <a:pt x="100330" y="1780540"/>
                      <a:pt x="93980" y="1786890"/>
                      <a:pt x="87630" y="1790700"/>
                    </a:cubicBezTo>
                    <a:cubicBezTo>
                      <a:pt x="86360" y="1790700"/>
                      <a:pt x="82550" y="1789430"/>
                      <a:pt x="81280" y="1790700"/>
                    </a:cubicBezTo>
                    <a:cubicBezTo>
                      <a:pt x="71120" y="1795780"/>
                      <a:pt x="62230" y="1800860"/>
                      <a:pt x="52070" y="1804670"/>
                    </a:cubicBezTo>
                    <a:cubicBezTo>
                      <a:pt x="44450" y="1808480"/>
                      <a:pt x="38100" y="1812290"/>
                      <a:pt x="30480" y="1816100"/>
                    </a:cubicBezTo>
                    <a:cubicBezTo>
                      <a:pt x="30480" y="1817370"/>
                      <a:pt x="31750" y="1818640"/>
                      <a:pt x="31750" y="1819910"/>
                    </a:cubicBezTo>
                    <a:cubicBezTo>
                      <a:pt x="29210" y="1819910"/>
                      <a:pt x="25400" y="1818640"/>
                      <a:pt x="21590" y="1817370"/>
                    </a:cubicBezTo>
                    <a:cubicBezTo>
                      <a:pt x="22860" y="1824990"/>
                      <a:pt x="24130" y="1830070"/>
                      <a:pt x="25400" y="1836420"/>
                    </a:cubicBezTo>
                    <a:cubicBezTo>
                      <a:pt x="24130" y="1836420"/>
                      <a:pt x="24130" y="1836420"/>
                      <a:pt x="22860" y="1837690"/>
                    </a:cubicBezTo>
                    <a:cubicBezTo>
                      <a:pt x="21590" y="1835150"/>
                      <a:pt x="20320" y="1832610"/>
                      <a:pt x="19050" y="1831340"/>
                    </a:cubicBezTo>
                    <a:cubicBezTo>
                      <a:pt x="7620" y="1844040"/>
                      <a:pt x="0" y="1855470"/>
                      <a:pt x="17780" y="1863090"/>
                    </a:cubicBezTo>
                    <a:cubicBezTo>
                      <a:pt x="16510" y="1869440"/>
                      <a:pt x="16510" y="1874520"/>
                      <a:pt x="16510" y="1878330"/>
                    </a:cubicBezTo>
                    <a:lnTo>
                      <a:pt x="20320" y="1905000"/>
                    </a:lnTo>
                    <a:cubicBezTo>
                      <a:pt x="21590" y="1916430"/>
                      <a:pt x="19050" y="1927860"/>
                      <a:pt x="33020" y="1931671"/>
                    </a:cubicBezTo>
                    <a:cubicBezTo>
                      <a:pt x="29210" y="1938021"/>
                      <a:pt x="29210" y="1967231"/>
                      <a:pt x="34290" y="1968500"/>
                    </a:cubicBezTo>
                    <a:cubicBezTo>
                      <a:pt x="43180" y="1972310"/>
                      <a:pt x="45720" y="1983740"/>
                      <a:pt x="53340" y="1988821"/>
                    </a:cubicBezTo>
                    <a:cubicBezTo>
                      <a:pt x="54610" y="1990091"/>
                      <a:pt x="55880" y="1992631"/>
                      <a:pt x="55880" y="1992631"/>
                    </a:cubicBezTo>
                    <a:cubicBezTo>
                      <a:pt x="45720" y="2004060"/>
                      <a:pt x="60960" y="1998981"/>
                      <a:pt x="63500" y="2004060"/>
                    </a:cubicBezTo>
                    <a:cubicBezTo>
                      <a:pt x="60960" y="2010410"/>
                      <a:pt x="55880" y="2016760"/>
                      <a:pt x="54610" y="2024381"/>
                    </a:cubicBezTo>
                    <a:cubicBezTo>
                      <a:pt x="53340" y="2032001"/>
                      <a:pt x="54610" y="2038351"/>
                      <a:pt x="66040" y="2034541"/>
                    </a:cubicBezTo>
                    <a:cubicBezTo>
                      <a:pt x="64770" y="2045971"/>
                      <a:pt x="63500" y="2056131"/>
                      <a:pt x="62230" y="2067561"/>
                    </a:cubicBezTo>
                    <a:cubicBezTo>
                      <a:pt x="63500" y="2067561"/>
                      <a:pt x="64770" y="2066291"/>
                      <a:pt x="64770" y="2066291"/>
                    </a:cubicBezTo>
                    <a:cubicBezTo>
                      <a:pt x="68580" y="2075181"/>
                      <a:pt x="71120" y="2082801"/>
                      <a:pt x="74930" y="2090421"/>
                    </a:cubicBezTo>
                    <a:cubicBezTo>
                      <a:pt x="81280" y="2090421"/>
                      <a:pt x="87630" y="2091691"/>
                      <a:pt x="95250" y="2092960"/>
                    </a:cubicBezTo>
                    <a:lnTo>
                      <a:pt x="95250" y="2096771"/>
                    </a:lnTo>
                    <a:cubicBezTo>
                      <a:pt x="91440" y="2098041"/>
                      <a:pt x="87630" y="2099310"/>
                      <a:pt x="83820" y="2100581"/>
                    </a:cubicBezTo>
                    <a:cubicBezTo>
                      <a:pt x="85090" y="2101851"/>
                      <a:pt x="87630" y="2101851"/>
                      <a:pt x="87630" y="2101851"/>
                    </a:cubicBezTo>
                    <a:cubicBezTo>
                      <a:pt x="88900" y="2120901"/>
                      <a:pt x="105410" y="2118361"/>
                      <a:pt x="116840" y="2123441"/>
                    </a:cubicBezTo>
                    <a:cubicBezTo>
                      <a:pt x="121920" y="2125981"/>
                      <a:pt x="128270" y="2127251"/>
                      <a:pt x="132080" y="2125981"/>
                    </a:cubicBezTo>
                    <a:cubicBezTo>
                      <a:pt x="139700" y="2122171"/>
                      <a:pt x="144780" y="2123441"/>
                      <a:pt x="144780" y="2131060"/>
                    </a:cubicBezTo>
                    <a:cubicBezTo>
                      <a:pt x="144780" y="2134871"/>
                      <a:pt x="142240" y="2139950"/>
                      <a:pt x="140970" y="2142490"/>
                    </a:cubicBezTo>
                    <a:cubicBezTo>
                      <a:pt x="149860" y="2142490"/>
                      <a:pt x="163830" y="2146300"/>
                      <a:pt x="171450" y="2141220"/>
                    </a:cubicBezTo>
                    <a:cubicBezTo>
                      <a:pt x="189230" y="2129790"/>
                      <a:pt x="205740" y="2139950"/>
                      <a:pt x="222250" y="2136140"/>
                    </a:cubicBezTo>
                    <a:cubicBezTo>
                      <a:pt x="231140" y="2133600"/>
                      <a:pt x="238760" y="2133600"/>
                      <a:pt x="251460" y="2131060"/>
                    </a:cubicBezTo>
                    <a:cubicBezTo>
                      <a:pt x="257810" y="2136140"/>
                      <a:pt x="264160" y="2134871"/>
                      <a:pt x="265430" y="2128521"/>
                    </a:cubicBezTo>
                    <a:cubicBezTo>
                      <a:pt x="275590" y="2128521"/>
                      <a:pt x="284480" y="2128521"/>
                      <a:pt x="293370" y="2127250"/>
                    </a:cubicBezTo>
                    <a:cubicBezTo>
                      <a:pt x="307340" y="2124710"/>
                      <a:pt x="320040" y="2120900"/>
                      <a:pt x="334010" y="2119630"/>
                    </a:cubicBezTo>
                    <a:cubicBezTo>
                      <a:pt x="342900" y="2118360"/>
                      <a:pt x="353060" y="2120900"/>
                      <a:pt x="363220" y="2119630"/>
                    </a:cubicBezTo>
                    <a:cubicBezTo>
                      <a:pt x="368300" y="2118360"/>
                      <a:pt x="372110" y="2110740"/>
                      <a:pt x="377190" y="2106930"/>
                    </a:cubicBezTo>
                    <a:cubicBezTo>
                      <a:pt x="382270" y="2119630"/>
                      <a:pt x="392430" y="2120900"/>
                      <a:pt x="408940" y="2112010"/>
                    </a:cubicBezTo>
                    <a:cubicBezTo>
                      <a:pt x="402590" y="2106930"/>
                      <a:pt x="394970" y="2103120"/>
                      <a:pt x="388620" y="2099310"/>
                    </a:cubicBezTo>
                    <a:cubicBezTo>
                      <a:pt x="394970" y="2096770"/>
                      <a:pt x="400050" y="2092960"/>
                      <a:pt x="405130" y="2091690"/>
                    </a:cubicBezTo>
                    <a:cubicBezTo>
                      <a:pt x="410210" y="2091690"/>
                      <a:pt x="414020" y="2092960"/>
                      <a:pt x="417830" y="2092960"/>
                    </a:cubicBezTo>
                    <a:cubicBezTo>
                      <a:pt x="421640" y="2092960"/>
                      <a:pt x="425450" y="2092960"/>
                      <a:pt x="429260" y="2091690"/>
                    </a:cubicBezTo>
                    <a:cubicBezTo>
                      <a:pt x="433070" y="2090420"/>
                      <a:pt x="435610" y="2089150"/>
                      <a:pt x="438150" y="2086610"/>
                    </a:cubicBezTo>
                    <a:cubicBezTo>
                      <a:pt x="438150" y="2090420"/>
                      <a:pt x="439420" y="2095500"/>
                      <a:pt x="439420" y="2099310"/>
                    </a:cubicBezTo>
                    <a:cubicBezTo>
                      <a:pt x="439420" y="2103120"/>
                      <a:pt x="436880" y="2106930"/>
                      <a:pt x="435610" y="2110740"/>
                    </a:cubicBezTo>
                    <a:cubicBezTo>
                      <a:pt x="439420" y="2110740"/>
                      <a:pt x="443230" y="2110740"/>
                      <a:pt x="448310" y="2109470"/>
                    </a:cubicBezTo>
                    <a:cubicBezTo>
                      <a:pt x="453390" y="2117090"/>
                      <a:pt x="439420" y="2133600"/>
                      <a:pt x="458470" y="2134870"/>
                    </a:cubicBezTo>
                    <a:cubicBezTo>
                      <a:pt x="457200" y="2139950"/>
                      <a:pt x="455930" y="2143760"/>
                      <a:pt x="454660" y="2148840"/>
                    </a:cubicBezTo>
                    <a:cubicBezTo>
                      <a:pt x="462280" y="2148840"/>
                      <a:pt x="469900" y="2150110"/>
                      <a:pt x="481330" y="2151380"/>
                    </a:cubicBezTo>
                    <a:cubicBezTo>
                      <a:pt x="476250" y="2157730"/>
                      <a:pt x="472440" y="2162810"/>
                      <a:pt x="467360" y="2167890"/>
                    </a:cubicBezTo>
                    <a:cubicBezTo>
                      <a:pt x="471170" y="2166620"/>
                      <a:pt x="474980" y="2166620"/>
                      <a:pt x="482600" y="2165350"/>
                    </a:cubicBezTo>
                    <a:cubicBezTo>
                      <a:pt x="466090" y="2180590"/>
                      <a:pt x="483870" y="2181860"/>
                      <a:pt x="490220" y="2190750"/>
                    </a:cubicBezTo>
                    <a:cubicBezTo>
                      <a:pt x="494030" y="2180590"/>
                      <a:pt x="496570" y="2174240"/>
                      <a:pt x="497840" y="2169160"/>
                    </a:cubicBezTo>
                    <a:cubicBezTo>
                      <a:pt x="504190" y="2175510"/>
                      <a:pt x="511810" y="2183130"/>
                      <a:pt x="519430" y="2192020"/>
                    </a:cubicBezTo>
                    <a:cubicBezTo>
                      <a:pt x="520700" y="2192020"/>
                      <a:pt x="523240" y="2189480"/>
                      <a:pt x="524510" y="2190750"/>
                    </a:cubicBezTo>
                    <a:cubicBezTo>
                      <a:pt x="538480" y="2197100"/>
                      <a:pt x="544830" y="2190750"/>
                      <a:pt x="549910" y="2178050"/>
                    </a:cubicBezTo>
                    <a:cubicBezTo>
                      <a:pt x="551180" y="2175510"/>
                      <a:pt x="557530" y="2174240"/>
                      <a:pt x="558800" y="2172970"/>
                    </a:cubicBezTo>
                    <a:cubicBezTo>
                      <a:pt x="556260" y="2180590"/>
                      <a:pt x="552450" y="2188210"/>
                      <a:pt x="548640" y="2197100"/>
                    </a:cubicBezTo>
                    <a:cubicBezTo>
                      <a:pt x="533400" y="2199640"/>
                      <a:pt x="515620" y="2203450"/>
                      <a:pt x="497840" y="2207260"/>
                    </a:cubicBezTo>
                    <a:cubicBezTo>
                      <a:pt x="481330" y="2211070"/>
                      <a:pt x="464820" y="2217420"/>
                      <a:pt x="447040" y="2219960"/>
                    </a:cubicBezTo>
                    <a:cubicBezTo>
                      <a:pt x="422910" y="2223770"/>
                      <a:pt x="398780" y="2226310"/>
                      <a:pt x="373380" y="2230120"/>
                    </a:cubicBezTo>
                    <a:cubicBezTo>
                      <a:pt x="344170" y="2235200"/>
                      <a:pt x="314960" y="2240280"/>
                      <a:pt x="285750" y="2246630"/>
                    </a:cubicBezTo>
                    <a:cubicBezTo>
                      <a:pt x="261620" y="2251710"/>
                      <a:pt x="238760" y="2259330"/>
                      <a:pt x="214630" y="2264410"/>
                    </a:cubicBezTo>
                    <a:cubicBezTo>
                      <a:pt x="198120" y="2268220"/>
                      <a:pt x="181610" y="2269490"/>
                      <a:pt x="166370" y="2275840"/>
                    </a:cubicBezTo>
                    <a:cubicBezTo>
                      <a:pt x="151130" y="2282190"/>
                      <a:pt x="129540" y="2280920"/>
                      <a:pt x="124460" y="2302510"/>
                    </a:cubicBezTo>
                    <a:cubicBezTo>
                      <a:pt x="115570" y="2297430"/>
                      <a:pt x="109220" y="2299970"/>
                      <a:pt x="107950" y="2308860"/>
                    </a:cubicBezTo>
                    <a:cubicBezTo>
                      <a:pt x="107950" y="2311400"/>
                      <a:pt x="106680" y="2313940"/>
                      <a:pt x="104140" y="2313940"/>
                    </a:cubicBezTo>
                    <a:cubicBezTo>
                      <a:pt x="90170" y="2317750"/>
                      <a:pt x="93980" y="2325370"/>
                      <a:pt x="100330" y="2332990"/>
                    </a:cubicBezTo>
                    <a:cubicBezTo>
                      <a:pt x="107950" y="2341880"/>
                      <a:pt x="107950" y="2350770"/>
                      <a:pt x="106680" y="2360930"/>
                    </a:cubicBezTo>
                    <a:cubicBezTo>
                      <a:pt x="104140" y="2374900"/>
                      <a:pt x="101600" y="2390140"/>
                      <a:pt x="99060" y="2404110"/>
                    </a:cubicBezTo>
                    <a:cubicBezTo>
                      <a:pt x="99060" y="2407920"/>
                      <a:pt x="102870" y="2411730"/>
                      <a:pt x="105410" y="2415540"/>
                    </a:cubicBezTo>
                    <a:lnTo>
                      <a:pt x="109220" y="2423160"/>
                    </a:lnTo>
                    <a:lnTo>
                      <a:pt x="109220" y="2444750"/>
                    </a:lnTo>
                    <a:cubicBezTo>
                      <a:pt x="114300" y="2444750"/>
                      <a:pt x="120650" y="2443480"/>
                      <a:pt x="127000" y="2443480"/>
                    </a:cubicBezTo>
                    <a:cubicBezTo>
                      <a:pt x="127000" y="2443480"/>
                      <a:pt x="127000" y="2444750"/>
                      <a:pt x="128270" y="2444750"/>
                    </a:cubicBezTo>
                    <a:cubicBezTo>
                      <a:pt x="124460" y="2446020"/>
                      <a:pt x="121920" y="2447290"/>
                      <a:pt x="118110" y="2449830"/>
                    </a:cubicBezTo>
                    <a:cubicBezTo>
                      <a:pt x="125730" y="2458720"/>
                      <a:pt x="111760" y="2481580"/>
                      <a:pt x="142240" y="2476500"/>
                    </a:cubicBezTo>
                    <a:cubicBezTo>
                      <a:pt x="133350" y="2484120"/>
                      <a:pt x="128270" y="2489200"/>
                      <a:pt x="124460" y="2491740"/>
                    </a:cubicBezTo>
                    <a:cubicBezTo>
                      <a:pt x="127000" y="2498090"/>
                      <a:pt x="129540" y="2501900"/>
                      <a:pt x="130810" y="2505710"/>
                    </a:cubicBezTo>
                    <a:cubicBezTo>
                      <a:pt x="125730" y="2509520"/>
                      <a:pt x="121920" y="2513330"/>
                      <a:pt x="118110" y="2515870"/>
                    </a:cubicBezTo>
                    <a:cubicBezTo>
                      <a:pt x="123190" y="2520950"/>
                      <a:pt x="128270" y="2524760"/>
                      <a:pt x="130810" y="2528570"/>
                    </a:cubicBezTo>
                    <a:cubicBezTo>
                      <a:pt x="135890" y="2523490"/>
                      <a:pt x="140970" y="2518410"/>
                      <a:pt x="146050" y="2518410"/>
                    </a:cubicBezTo>
                    <a:cubicBezTo>
                      <a:pt x="151130" y="2518410"/>
                      <a:pt x="157480" y="2527300"/>
                      <a:pt x="163830" y="2532380"/>
                    </a:cubicBezTo>
                    <a:cubicBezTo>
                      <a:pt x="163830" y="2533650"/>
                      <a:pt x="160020" y="2534920"/>
                      <a:pt x="158750" y="2534920"/>
                    </a:cubicBezTo>
                    <a:cubicBezTo>
                      <a:pt x="149860" y="2524760"/>
                      <a:pt x="140970" y="2523490"/>
                      <a:pt x="132080" y="2534920"/>
                    </a:cubicBezTo>
                    <a:cubicBezTo>
                      <a:pt x="132080" y="2534920"/>
                      <a:pt x="130810" y="2534920"/>
                      <a:pt x="130810" y="2533650"/>
                    </a:cubicBezTo>
                    <a:cubicBezTo>
                      <a:pt x="130810" y="2532380"/>
                      <a:pt x="130810" y="2532380"/>
                      <a:pt x="129540" y="2531110"/>
                    </a:cubicBezTo>
                    <a:cubicBezTo>
                      <a:pt x="124460" y="2536190"/>
                      <a:pt x="125730" y="2540000"/>
                      <a:pt x="132080" y="2543810"/>
                    </a:cubicBezTo>
                    <a:cubicBezTo>
                      <a:pt x="140970" y="2548890"/>
                      <a:pt x="139700" y="2552700"/>
                      <a:pt x="134620" y="2559050"/>
                    </a:cubicBezTo>
                    <a:cubicBezTo>
                      <a:pt x="137160" y="2560320"/>
                      <a:pt x="140970" y="2562860"/>
                      <a:pt x="140970" y="2564130"/>
                    </a:cubicBezTo>
                    <a:cubicBezTo>
                      <a:pt x="140970" y="2570480"/>
                      <a:pt x="153670" y="2574290"/>
                      <a:pt x="143510" y="2581910"/>
                    </a:cubicBezTo>
                    <a:cubicBezTo>
                      <a:pt x="148590" y="2588260"/>
                      <a:pt x="151130" y="2594610"/>
                      <a:pt x="162560" y="2597150"/>
                    </a:cubicBezTo>
                    <a:cubicBezTo>
                      <a:pt x="172720" y="2599690"/>
                      <a:pt x="175260" y="2594610"/>
                      <a:pt x="181610" y="2593340"/>
                    </a:cubicBezTo>
                    <a:cubicBezTo>
                      <a:pt x="187960" y="2592070"/>
                      <a:pt x="195580" y="2595880"/>
                      <a:pt x="201930" y="2597150"/>
                    </a:cubicBezTo>
                    <a:cubicBezTo>
                      <a:pt x="204470" y="2597150"/>
                      <a:pt x="207010" y="2593340"/>
                      <a:pt x="207010" y="2592070"/>
                    </a:cubicBezTo>
                    <a:cubicBezTo>
                      <a:pt x="215900" y="2593340"/>
                      <a:pt x="224790" y="2595880"/>
                      <a:pt x="232410" y="2594610"/>
                    </a:cubicBezTo>
                    <a:cubicBezTo>
                      <a:pt x="243840" y="2593340"/>
                      <a:pt x="250190" y="2597150"/>
                      <a:pt x="251460" y="2607310"/>
                    </a:cubicBezTo>
                    <a:cubicBezTo>
                      <a:pt x="252730" y="2618740"/>
                      <a:pt x="259080" y="2620010"/>
                      <a:pt x="267970" y="2618740"/>
                    </a:cubicBezTo>
                    <a:cubicBezTo>
                      <a:pt x="275590" y="2617470"/>
                      <a:pt x="281940" y="2614930"/>
                      <a:pt x="289560" y="2613660"/>
                    </a:cubicBezTo>
                    <a:cubicBezTo>
                      <a:pt x="285750" y="2609850"/>
                      <a:pt x="280670" y="2606040"/>
                      <a:pt x="274320" y="2600960"/>
                    </a:cubicBezTo>
                    <a:cubicBezTo>
                      <a:pt x="280670" y="2599690"/>
                      <a:pt x="287020" y="2597150"/>
                      <a:pt x="292100" y="2597150"/>
                    </a:cubicBezTo>
                    <a:cubicBezTo>
                      <a:pt x="302260" y="2595880"/>
                      <a:pt x="311150" y="2594610"/>
                      <a:pt x="321310" y="2594610"/>
                    </a:cubicBezTo>
                    <a:cubicBezTo>
                      <a:pt x="325120" y="2594610"/>
                      <a:pt x="328930" y="2597150"/>
                      <a:pt x="332740" y="2600960"/>
                    </a:cubicBezTo>
                    <a:cubicBezTo>
                      <a:pt x="316230" y="2600960"/>
                      <a:pt x="300990" y="2600960"/>
                      <a:pt x="289560" y="2613660"/>
                    </a:cubicBezTo>
                    <a:cubicBezTo>
                      <a:pt x="293370" y="2614930"/>
                      <a:pt x="298450" y="2616200"/>
                      <a:pt x="302260" y="2616200"/>
                    </a:cubicBezTo>
                    <a:cubicBezTo>
                      <a:pt x="323850" y="2614930"/>
                      <a:pt x="346710" y="2613660"/>
                      <a:pt x="368300" y="2612390"/>
                    </a:cubicBezTo>
                    <a:cubicBezTo>
                      <a:pt x="389890" y="2611120"/>
                      <a:pt x="410210" y="2608580"/>
                      <a:pt x="433070" y="2607310"/>
                    </a:cubicBezTo>
                    <a:cubicBezTo>
                      <a:pt x="439420" y="2633980"/>
                      <a:pt x="445770" y="2659380"/>
                      <a:pt x="450850" y="2684780"/>
                    </a:cubicBezTo>
                    <a:cubicBezTo>
                      <a:pt x="448310" y="2686050"/>
                      <a:pt x="445770" y="2687320"/>
                      <a:pt x="443230" y="2687320"/>
                    </a:cubicBezTo>
                    <a:cubicBezTo>
                      <a:pt x="447040" y="2692400"/>
                      <a:pt x="452120" y="2697480"/>
                      <a:pt x="453390" y="2702560"/>
                    </a:cubicBezTo>
                    <a:cubicBezTo>
                      <a:pt x="454660" y="2710180"/>
                      <a:pt x="453390" y="2717800"/>
                      <a:pt x="453390" y="2722880"/>
                    </a:cubicBezTo>
                    <a:cubicBezTo>
                      <a:pt x="462280" y="2725420"/>
                      <a:pt x="467360" y="2726690"/>
                      <a:pt x="473710" y="2727960"/>
                    </a:cubicBezTo>
                    <a:cubicBezTo>
                      <a:pt x="472440" y="2727960"/>
                      <a:pt x="471170" y="2729230"/>
                      <a:pt x="468630" y="2729230"/>
                    </a:cubicBezTo>
                    <a:cubicBezTo>
                      <a:pt x="469900" y="2738120"/>
                      <a:pt x="472440" y="2748280"/>
                      <a:pt x="473710" y="2760980"/>
                    </a:cubicBezTo>
                    <a:lnTo>
                      <a:pt x="494030" y="2760980"/>
                    </a:lnTo>
                    <a:cubicBezTo>
                      <a:pt x="497840" y="2760980"/>
                      <a:pt x="501650" y="2763520"/>
                      <a:pt x="502920" y="2764790"/>
                    </a:cubicBezTo>
                    <a:cubicBezTo>
                      <a:pt x="508000" y="2780030"/>
                      <a:pt x="519430" y="2785110"/>
                      <a:pt x="534670" y="2781300"/>
                    </a:cubicBezTo>
                    <a:cubicBezTo>
                      <a:pt x="541020" y="2780030"/>
                      <a:pt x="548640" y="2780030"/>
                      <a:pt x="554990" y="2780030"/>
                    </a:cubicBezTo>
                    <a:lnTo>
                      <a:pt x="570230" y="2780030"/>
                    </a:lnTo>
                    <a:cubicBezTo>
                      <a:pt x="575310" y="2780030"/>
                      <a:pt x="580390" y="2778760"/>
                      <a:pt x="585470" y="2777490"/>
                    </a:cubicBezTo>
                    <a:cubicBezTo>
                      <a:pt x="586740" y="2773680"/>
                      <a:pt x="586740" y="2769870"/>
                      <a:pt x="588010" y="2764790"/>
                    </a:cubicBezTo>
                    <a:cubicBezTo>
                      <a:pt x="591820" y="2764790"/>
                      <a:pt x="594360" y="2763520"/>
                      <a:pt x="598170" y="2763520"/>
                    </a:cubicBezTo>
                    <a:cubicBezTo>
                      <a:pt x="622300" y="2760980"/>
                      <a:pt x="647700" y="2757170"/>
                      <a:pt x="673100" y="2754630"/>
                    </a:cubicBezTo>
                    <a:cubicBezTo>
                      <a:pt x="673100" y="2754630"/>
                      <a:pt x="674370" y="2757170"/>
                      <a:pt x="675640" y="2760980"/>
                    </a:cubicBezTo>
                    <a:cubicBezTo>
                      <a:pt x="671830" y="2762250"/>
                      <a:pt x="669290" y="2763520"/>
                      <a:pt x="666750" y="2764790"/>
                    </a:cubicBezTo>
                    <a:cubicBezTo>
                      <a:pt x="676910" y="2774950"/>
                      <a:pt x="690880" y="2776220"/>
                      <a:pt x="699770" y="2768600"/>
                    </a:cubicBezTo>
                    <a:cubicBezTo>
                      <a:pt x="694690" y="2764790"/>
                      <a:pt x="690880" y="2762250"/>
                      <a:pt x="684530" y="2758440"/>
                    </a:cubicBezTo>
                    <a:lnTo>
                      <a:pt x="688340" y="2754630"/>
                    </a:lnTo>
                    <a:lnTo>
                      <a:pt x="698500" y="2754630"/>
                    </a:lnTo>
                    <a:lnTo>
                      <a:pt x="698500" y="2753360"/>
                    </a:lnTo>
                    <a:cubicBezTo>
                      <a:pt x="703580" y="2754630"/>
                      <a:pt x="707390" y="2757170"/>
                      <a:pt x="712470" y="2753360"/>
                    </a:cubicBezTo>
                    <a:lnTo>
                      <a:pt x="717550" y="2753360"/>
                    </a:lnTo>
                    <a:lnTo>
                      <a:pt x="762000" y="2755900"/>
                    </a:lnTo>
                    <a:cubicBezTo>
                      <a:pt x="767080" y="2755900"/>
                      <a:pt x="769620" y="2754630"/>
                      <a:pt x="772160" y="2752090"/>
                    </a:cubicBezTo>
                    <a:cubicBezTo>
                      <a:pt x="778510" y="2762250"/>
                      <a:pt x="783590" y="2771140"/>
                      <a:pt x="789940" y="2782570"/>
                    </a:cubicBezTo>
                    <a:cubicBezTo>
                      <a:pt x="788670" y="2782570"/>
                      <a:pt x="786130" y="2783840"/>
                      <a:pt x="783590" y="2783840"/>
                    </a:cubicBezTo>
                    <a:cubicBezTo>
                      <a:pt x="800100" y="2810510"/>
                      <a:pt x="810260" y="2838450"/>
                      <a:pt x="795020" y="2868930"/>
                    </a:cubicBezTo>
                    <a:cubicBezTo>
                      <a:pt x="796290" y="2879090"/>
                      <a:pt x="798830" y="2889250"/>
                      <a:pt x="800100" y="2901950"/>
                    </a:cubicBezTo>
                    <a:lnTo>
                      <a:pt x="812800" y="2901950"/>
                    </a:lnTo>
                    <a:cubicBezTo>
                      <a:pt x="810260" y="2908300"/>
                      <a:pt x="807720" y="2912110"/>
                      <a:pt x="806450" y="2915920"/>
                    </a:cubicBezTo>
                    <a:cubicBezTo>
                      <a:pt x="806450" y="2922270"/>
                      <a:pt x="820420" y="2924810"/>
                      <a:pt x="810260" y="2933700"/>
                    </a:cubicBezTo>
                    <a:lnTo>
                      <a:pt x="812800" y="2938780"/>
                    </a:lnTo>
                    <a:cubicBezTo>
                      <a:pt x="825500" y="2955290"/>
                      <a:pt x="839470" y="2970530"/>
                      <a:pt x="853440" y="2989580"/>
                    </a:cubicBezTo>
                    <a:cubicBezTo>
                      <a:pt x="843280" y="2994660"/>
                      <a:pt x="834390" y="2999740"/>
                      <a:pt x="822960" y="3004820"/>
                    </a:cubicBezTo>
                    <a:cubicBezTo>
                      <a:pt x="834390" y="3006090"/>
                      <a:pt x="835660" y="3012440"/>
                      <a:pt x="831850" y="3021330"/>
                    </a:cubicBezTo>
                    <a:cubicBezTo>
                      <a:pt x="830580" y="3023870"/>
                      <a:pt x="833120" y="3030220"/>
                      <a:pt x="834390" y="3031490"/>
                    </a:cubicBezTo>
                    <a:cubicBezTo>
                      <a:pt x="848360" y="3035300"/>
                      <a:pt x="861060" y="3049270"/>
                      <a:pt x="877570" y="3044190"/>
                    </a:cubicBezTo>
                    <a:cubicBezTo>
                      <a:pt x="877570" y="3046730"/>
                      <a:pt x="876300" y="3050540"/>
                      <a:pt x="875030" y="3051810"/>
                    </a:cubicBezTo>
                    <a:cubicBezTo>
                      <a:pt x="864870" y="3056890"/>
                      <a:pt x="854710" y="3060700"/>
                      <a:pt x="844550" y="3065780"/>
                    </a:cubicBezTo>
                    <a:lnTo>
                      <a:pt x="859790" y="3073400"/>
                    </a:lnTo>
                    <a:cubicBezTo>
                      <a:pt x="862330" y="3069590"/>
                      <a:pt x="863600" y="3065780"/>
                      <a:pt x="866140" y="3061970"/>
                    </a:cubicBezTo>
                    <a:cubicBezTo>
                      <a:pt x="873760" y="3065780"/>
                      <a:pt x="880110" y="3068320"/>
                      <a:pt x="887730" y="3072130"/>
                    </a:cubicBezTo>
                    <a:cubicBezTo>
                      <a:pt x="883919" y="3074670"/>
                      <a:pt x="881380" y="3075940"/>
                      <a:pt x="878840" y="3077210"/>
                    </a:cubicBezTo>
                    <a:cubicBezTo>
                      <a:pt x="881380" y="3078480"/>
                      <a:pt x="883920" y="3081020"/>
                      <a:pt x="887730" y="3082290"/>
                    </a:cubicBezTo>
                    <a:cubicBezTo>
                      <a:pt x="891539" y="3083560"/>
                      <a:pt x="895349" y="3082290"/>
                      <a:pt x="897890" y="3083560"/>
                    </a:cubicBezTo>
                    <a:cubicBezTo>
                      <a:pt x="904240" y="3077210"/>
                      <a:pt x="909320" y="3069590"/>
                      <a:pt x="915670" y="3065780"/>
                    </a:cubicBezTo>
                    <a:cubicBezTo>
                      <a:pt x="923290" y="3061970"/>
                      <a:pt x="1130300" y="3040380"/>
                      <a:pt x="1137920" y="3039110"/>
                    </a:cubicBezTo>
                    <a:cubicBezTo>
                      <a:pt x="1148080" y="3037840"/>
                      <a:pt x="1159510" y="3039110"/>
                      <a:pt x="1169670" y="3040380"/>
                    </a:cubicBezTo>
                    <a:lnTo>
                      <a:pt x="1143000" y="3051810"/>
                    </a:lnTo>
                    <a:lnTo>
                      <a:pt x="1146810" y="3059430"/>
                    </a:lnTo>
                    <a:cubicBezTo>
                      <a:pt x="1159510" y="3058160"/>
                      <a:pt x="1169670" y="3058160"/>
                      <a:pt x="1179830" y="3055620"/>
                    </a:cubicBezTo>
                    <a:cubicBezTo>
                      <a:pt x="1186180" y="3054350"/>
                      <a:pt x="1196340" y="3055620"/>
                      <a:pt x="1197610" y="3045460"/>
                    </a:cubicBezTo>
                    <a:cubicBezTo>
                      <a:pt x="1206500" y="3051810"/>
                      <a:pt x="1215390" y="3053080"/>
                      <a:pt x="1226820" y="3048000"/>
                    </a:cubicBezTo>
                    <a:cubicBezTo>
                      <a:pt x="1233170" y="3045460"/>
                      <a:pt x="1240790" y="3045460"/>
                      <a:pt x="1247140" y="3044190"/>
                    </a:cubicBezTo>
                    <a:cubicBezTo>
                      <a:pt x="1262380" y="3042920"/>
                      <a:pt x="1277620" y="3041650"/>
                      <a:pt x="1292860" y="3039110"/>
                    </a:cubicBezTo>
                    <a:lnTo>
                      <a:pt x="1308100" y="3039110"/>
                    </a:lnTo>
                    <a:cubicBezTo>
                      <a:pt x="1309370" y="3036570"/>
                      <a:pt x="1309370" y="3032760"/>
                      <a:pt x="1309370" y="3032760"/>
                    </a:cubicBezTo>
                    <a:cubicBezTo>
                      <a:pt x="1323340" y="3032760"/>
                      <a:pt x="1334770" y="3034030"/>
                      <a:pt x="1347470" y="3034030"/>
                    </a:cubicBezTo>
                    <a:cubicBezTo>
                      <a:pt x="1361440" y="3034030"/>
                      <a:pt x="1367790" y="3025140"/>
                      <a:pt x="1362710" y="3011170"/>
                    </a:cubicBezTo>
                    <a:cubicBezTo>
                      <a:pt x="1366520" y="3011170"/>
                      <a:pt x="1371599" y="3012440"/>
                      <a:pt x="1374140" y="3012440"/>
                    </a:cubicBezTo>
                    <a:cubicBezTo>
                      <a:pt x="1375410" y="3017520"/>
                      <a:pt x="1374140" y="3023870"/>
                      <a:pt x="1376680" y="3025140"/>
                    </a:cubicBezTo>
                    <a:cubicBezTo>
                      <a:pt x="1380490" y="3027680"/>
                      <a:pt x="1386840" y="3027680"/>
                      <a:pt x="1391919" y="3026410"/>
                    </a:cubicBezTo>
                    <a:cubicBezTo>
                      <a:pt x="1398269" y="3025140"/>
                      <a:pt x="1405889" y="3018790"/>
                      <a:pt x="1408430" y="3021330"/>
                    </a:cubicBezTo>
                    <a:cubicBezTo>
                      <a:pt x="1421130" y="3031490"/>
                      <a:pt x="1430019" y="3022600"/>
                      <a:pt x="1436369" y="3017520"/>
                    </a:cubicBezTo>
                    <a:cubicBezTo>
                      <a:pt x="1441449" y="3018790"/>
                      <a:pt x="1443989" y="3022600"/>
                      <a:pt x="1446530" y="3021330"/>
                    </a:cubicBezTo>
                    <a:cubicBezTo>
                      <a:pt x="1452880" y="3020060"/>
                      <a:pt x="1460499" y="3018790"/>
                      <a:pt x="1466849" y="3017520"/>
                    </a:cubicBezTo>
                    <a:cubicBezTo>
                      <a:pt x="1480819" y="3013710"/>
                      <a:pt x="1496060" y="3011170"/>
                      <a:pt x="1510030" y="3011170"/>
                    </a:cubicBezTo>
                    <a:cubicBezTo>
                      <a:pt x="1529080" y="3009900"/>
                      <a:pt x="1546860" y="3004820"/>
                      <a:pt x="1565910" y="3003550"/>
                    </a:cubicBezTo>
                    <a:cubicBezTo>
                      <a:pt x="1574799" y="3002280"/>
                      <a:pt x="1583690" y="3004820"/>
                      <a:pt x="1592580" y="3006090"/>
                    </a:cubicBezTo>
                    <a:cubicBezTo>
                      <a:pt x="1595119" y="3006090"/>
                      <a:pt x="1598930" y="3006090"/>
                      <a:pt x="1598930" y="3004820"/>
                    </a:cubicBezTo>
                    <a:cubicBezTo>
                      <a:pt x="1598930" y="2992120"/>
                      <a:pt x="1619249" y="2998470"/>
                      <a:pt x="1616710" y="2984500"/>
                    </a:cubicBezTo>
                    <a:cubicBezTo>
                      <a:pt x="1619249" y="2985770"/>
                      <a:pt x="1621790" y="2985770"/>
                      <a:pt x="1623060" y="2988310"/>
                    </a:cubicBezTo>
                    <a:cubicBezTo>
                      <a:pt x="1626870" y="2992120"/>
                      <a:pt x="1629410" y="2995930"/>
                      <a:pt x="1633220" y="2999740"/>
                    </a:cubicBezTo>
                    <a:cubicBezTo>
                      <a:pt x="1633220" y="2994660"/>
                      <a:pt x="1633220" y="2990850"/>
                      <a:pt x="1631950" y="2985770"/>
                    </a:cubicBezTo>
                    <a:cubicBezTo>
                      <a:pt x="1644650" y="2992120"/>
                      <a:pt x="1657350" y="2998470"/>
                      <a:pt x="1666240" y="3003550"/>
                    </a:cubicBezTo>
                    <a:cubicBezTo>
                      <a:pt x="1675130" y="2997200"/>
                      <a:pt x="1682750" y="2994660"/>
                      <a:pt x="1687830" y="2988310"/>
                    </a:cubicBezTo>
                    <a:cubicBezTo>
                      <a:pt x="1692909" y="2980690"/>
                      <a:pt x="1691640" y="2979420"/>
                      <a:pt x="1700530" y="2985770"/>
                    </a:cubicBezTo>
                    <a:cubicBezTo>
                      <a:pt x="1699259" y="2987040"/>
                      <a:pt x="1696719" y="2988310"/>
                      <a:pt x="1694180" y="2990850"/>
                    </a:cubicBezTo>
                    <a:cubicBezTo>
                      <a:pt x="1709419" y="2987040"/>
                      <a:pt x="1723390" y="2979420"/>
                      <a:pt x="1738630" y="2980690"/>
                    </a:cubicBezTo>
                    <a:cubicBezTo>
                      <a:pt x="1753869" y="2980690"/>
                      <a:pt x="1769109" y="2983230"/>
                      <a:pt x="1783080" y="2974340"/>
                    </a:cubicBezTo>
                    <a:cubicBezTo>
                      <a:pt x="1784350" y="2978150"/>
                      <a:pt x="1784350" y="2981960"/>
                      <a:pt x="1786890" y="2983230"/>
                    </a:cubicBezTo>
                    <a:cubicBezTo>
                      <a:pt x="1790700" y="2985770"/>
                      <a:pt x="1797050" y="2987040"/>
                      <a:pt x="1798319" y="2985770"/>
                    </a:cubicBezTo>
                    <a:cubicBezTo>
                      <a:pt x="1805940" y="2974340"/>
                      <a:pt x="1818640" y="2975610"/>
                      <a:pt x="1826259" y="2981960"/>
                    </a:cubicBezTo>
                    <a:cubicBezTo>
                      <a:pt x="1836419" y="2989580"/>
                      <a:pt x="1842769" y="2983230"/>
                      <a:pt x="1851659" y="2981960"/>
                    </a:cubicBezTo>
                    <a:cubicBezTo>
                      <a:pt x="1844039" y="2978150"/>
                      <a:pt x="1837689" y="2974340"/>
                      <a:pt x="1831339" y="2971800"/>
                    </a:cubicBezTo>
                    <a:cubicBezTo>
                      <a:pt x="1832609" y="2970530"/>
                      <a:pt x="1832609" y="2969260"/>
                      <a:pt x="1833879" y="2967990"/>
                    </a:cubicBezTo>
                    <a:cubicBezTo>
                      <a:pt x="1837689" y="2969260"/>
                      <a:pt x="1842769" y="2970530"/>
                      <a:pt x="1846579" y="2973070"/>
                    </a:cubicBezTo>
                    <a:cubicBezTo>
                      <a:pt x="1847849" y="2967990"/>
                      <a:pt x="1850389" y="2964180"/>
                      <a:pt x="1851659" y="2960370"/>
                    </a:cubicBezTo>
                    <a:cubicBezTo>
                      <a:pt x="1864359" y="2966720"/>
                      <a:pt x="1875789" y="2971799"/>
                      <a:pt x="1889759" y="2962909"/>
                    </a:cubicBezTo>
                    <a:cubicBezTo>
                      <a:pt x="1892299" y="2961639"/>
                      <a:pt x="1902459" y="2954020"/>
                      <a:pt x="1899919" y="2966720"/>
                    </a:cubicBezTo>
                    <a:cubicBezTo>
                      <a:pt x="1893569" y="2970530"/>
                      <a:pt x="1887219" y="2974340"/>
                      <a:pt x="1880869" y="2976880"/>
                    </a:cubicBezTo>
                    <a:cubicBezTo>
                      <a:pt x="1880869" y="2978150"/>
                      <a:pt x="1882139" y="2978150"/>
                      <a:pt x="1882139" y="2979420"/>
                    </a:cubicBezTo>
                    <a:cubicBezTo>
                      <a:pt x="1889759" y="2978149"/>
                      <a:pt x="1898649" y="2976880"/>
                      <a:pt x="1907539" y="2975609"/>
                    </a:cubicBezTo>
                    <a:cubicBezTo>
                      <a:pt x="1904999" y="2971799"/>
                      <a:pt x="1903729" y="2969259"/>
                      <a:pt x="1902459" y="2966720"/>
                    </a:cubicBezTo>
                    <a:cubicBezTo>
                      <a:pt x="1911349" y="2967990"/>
                      <a:pt x="1921509" y="2969259"/>
                      <a:pt x="1930399" y="2967990"/>
                    </a:cubicBezTo>
                    <a:cubicBezTo>
                      <a:pt x="1949449" y="2966720"/>
                      <a:pt x="1963419" y="2947670"/>
                      <a:pt x="1986279" y="2955290"/>
                    </a:cubicBezTo>
                    <a:cubicBezTo>
                      <a:pt x="1993899" y="2957830"/>
                      <a:pt x="2011679" y="2955290"/>
                      <a:pt x="2012949" y="2938780"/>
                    </a:cubicBezTo>
                    <a:cubicBezTo>
                      <a:pt x="2012949" y="2942590"/>
                      <a:pt x="2012949" y="2947670"/>
                      <a:pt x="2014219" y="2950209"/>
                    </a:cubicBezTo>
                    <a:cubicBezTo>
                      <a:pt x="2026919" y="2946399"/>
                      <a:pt x="2038349" y="2942589"/>
                      <a:pt x="2051049" y="2938780"/>
                    </a:cubicBezTo>
                    <a:cubicBezTo>
                      <a:pt x="2051049" y="2940050"/>
                      <a:pt x="2048509" y="2943859"/>
                      <a:pt x="2049779" y="2946400"/>
                    </a:cubicBezTo>
                    <a:cubicBezTo>
                      <a:pt x="2049779" y="2950210"/>
                      <a:pt x="2052319" y="2954020"/>
                      <a:pt x="2054859" y="2956560"/>
                    </a:cubicBezTo>
                    <a:cubicBezTo>
                      <a:pt x="2056129" y="2957830"/>
                      <a:pt x="2062479" y="2956560"/>
                      <a:pt x="2062479" y="2955290"/>
                    </a:cubicBezTo>
                    <a:cubicBezTo>
                      <a:pt x="2065019" y="2943860"/>
                      <a:pt x="2073909" y="2945130"/>
                      <a:pt x="2082799" y="2945130"/>
                    </a:cubicBezTo>
                    <a:cubicBezTo>
                      <a:pt x="2090419" y="2945130"/>
                      <a:pt x="2099309" y="2943859"/>
                      <a:pt x="2108199" y="2942590"/>
                    </a:cubicBezTo>
                    <a:cubicBezTo>
                      <a:pt x="2112009" y="2936240"/>
                      <a:pt x="2114549" y="2926080"/>
                      <a:pt x="2127249" y="2938780"/>
                    </a:cubicBezTo>
                    <a:cubicBezTo>
                      <a:pt x="2132329" y="2943859"/>
                      <a:pt x="2145029" y="2942590"/>
                      <a:pt x="2146299" y="2932430"/>
                    </a:cubicBezTo>
                    <a:lnTo>
                      <a:pt x="2199639" y="2932430"/>
                    </a:lnTo>
                    <a:lnTo>
                      <a:pt x="2199639" y="2934970"/>
                    </a:lnTo>
                    <a:cubicBezTo>
                      <a:pt x="2205989" y="2933699"/>
                      <a:pt x="2212339" y="2931159"/>
                      <a:pt x="2217419" y="2929890"/>
                    </a:cubicBezTo>
                    <a:cubicBezTo>
                      <a:pt x="2221229" y="2936240"/>
                      <a:pt x="2225039" y="2942590"/>
                      <a:pt x="2230119" y="2950210"/>
                    </a:cubicBezTo>
                    <a:cubicBezTo>
                      <a:pt x="2239009" y="2926080"/>
                      <a:pt x="2249169" y="2921000"/>
                      <a:pt x="2266949" y="2929890"/>
                    </a:cubicBezTo>
                    <a:cubicBezTo>
                      <a:pt x="2269489" y="2931160"/>
                      <a:pt x="2269489" y="2937510"/>
                      <a:pt x="2270759" y="2942590"/>
                    </a:cubicBezTo>
                    <a:cubicBezTo>
                      <a:pt x="2272029" y="2941320"/>
                      <a:pt x="2279649" y="2938780"/>
                      <a:pt x="2279649" y="2937510"/>
                    </a:cubicBezTo>
                    <a:cubicBezTo>
                      <a:pt x="2278379" y="2927350"/>
                      <a:pt x="2292349" y="2934970"/>
                      <a:pt x="2291079" y="2927350"/>
                    </a:cubicBezTo>
                    <a:cubicBezTo>
                      <a:pt x="2302509" y="2932430"/>
                      <a:pt x="2305049" y="2924810"/>
                      <a:pt x="2307589" y="2919730"/>
                    </a:cubicBezTo>
                    <a:cubicBezTo>
                      <a:pt x="2302509" y="2915920"/>
                      <a:pt x="2299969" y="2913380"/>
                      <a:pt x="2296159" y="2909570"/>
                    </a:cubicBezTo>
                    <a:cubicBezTo>
                      <a:pt x="2297429" y="2908299"/>
                      <a:pt x="2297429" y="2907030"/>
                      <a:pt x="2298699" y="2905759"/>
                    </a:cubicBezTo>
                    <a:cubicBezTo>
                      <a:pt x="2308859" y="2912109"/>
                      <a:pt x="2319019" y="2918459"/>
                      <a:pt x="2325369" y="2922270"/>
                    </a:cubicBezTo>
                    <a:cubicBezTo>
                      <a:pt x="2335529" y="2920999"/>
                      <a:pt x="2344419" y="2920999"/>
                      <a:pt x="2353309" y="2919730"/>
                    </a:cubicBezTo>
                    <a:cubicBezTo>
                      <a:pt x="2362199" y="2918460"/>
                      <a:pt x="2371089" y="2914650"/>
                      <a:pt x="2381249" y="2912109"/>
                    </a:cubicBezTo>
                    <a:cubicBezTo>
                      <a:pt x="2382519" y="2914649"/>
                      <a:pt x="2383789" y="2915920"/>
                      <a:pt x="2385059" y="2918459"/>
                    </a:cubicBezTo>
                    <a:cubicBezTo>
                      <a:pt x="2388869" y="2913380"/>
                      <a:pt x="2391409" y="2908299"/>
                      <a:pt x="2396489" y="2899409"/>
                    </a:cubicBezTo>
                    <a:lnTo>
                      <a:pt x="2396489" y="2919730"/>
                    </a:lnTo>
                    <a:cubicBezTo>
                      <a:pt x="2407919" y="2912109"/>
                      <a:pt x="2416809" y="2905759"/>
                      <a:pt x="2424429" y="2899409"/>
                    </a:cubicBezTo>
                    <a:cubicBezTo>
                      <a:pt x="2429509" y="2908299"/>
                      <a:pt x="2433319" y="2917189"/>
                      <a:pt x="2437129" y="2924809"/>
                    </a:cubicBezTo>
                    <a:cubicBezTo>
                      <a:pt x="2438399" y="2924809"/>
                      <a:pt x="2438399" y="2923539"/>
                      <a:pt x="2439669" y="2923539"/>
                    </a:cubicBezTo>
                    <a:cubicBezTo>
                      <a:pt x="2438399" y="2918459"/>
                      <a:pt x="2437129" y="2913379"/>
                      <a:pt x="2434589" y="2907029"/>
                    </a:cubicBezTo>
                    <a:lnTo>
                      <a:pt x="2499359" y="2907029"/>
                    </a:lnTo>
                    <a:cubicBezTo>
                      <a:pt x="2505709" y="2895599"/>
                      <a:pt x="2519679" y="2894329"/>
                      <a:pt x="2531109" y="2905759"/>
                    </a:cubicBezTo>
                    <a:cubicBezTo>
                      <a:pt x="2547619" y="2922269"/>
                      <a:pt x="2550159" y="2922269"/>
                      <a:pt x="2560319" y="2898139"/>
                    </a:cubicBezTo>
                    <a:cubicBezTo>
                      <a:pt x="2565399" y="2900679"/>
                      <a:pt x="2570479" y="2903219"/>
                      <a:pt x="2576829" y="2907029"/>
                    </a:cubicBezTo>
                    <a:cubicBezTo>
                      <a:pt x="2584449" y="2890519"/>
                      <a:pt x="2597149" y="2890519"/>
                      <a:pt x="2612389" y="2895599"/>
                    </a:cubicBezTo>
                    <a:cubicBezTo>
                      <a:pt x="2620009" y="2898139"/>
                      <a:pt x="2628899" y="2893059"/>
                      <a:pt x="2637789" y="2890519"/>
                    </a:cubicBezTo>
                    <a:lnTo>
                      <a:pt x="2644139" y="2896869"/>
                    </a:lnTo>
                    <a:cubicBezTo>
                      <a:pt x="2651759" y="2894329"/>
                      <a:pt x="2658109" y="2893059"/>
                      <a:pt x="2664459" y="2890519"/>
                    </a:cubicBezTo>
                    <a:cubicBezTo>
                      <a:pt x="2665730" y="2894329"/>
                      <a:pt x="2665730" y="2896869"/>
                      <a:pt x="2666999" y="2903219"/>
                    </a:cubicBezTo>
                    <a:cubicBezTo>
                      <a:pt x="2672079" y="2898139"/>
                      <a:pt x="2675889" y="2893059"/>
                      <a:pt x="2682239" y="2886709"/>
                    </a:cubicBezTo>
                    <a:cubicBezTo>
                      <a:pt x="2687319" y="2893059"/>
                      <a:pt x="2691129" y="2899409"/>
                      <a:pt x="2696209" y="2905759"/>
                    </a:cubicBezTo>
                    <a:cubicBezTo>
                      <a:pt x="2705099" y="2905759"/>
                      <a:pt x="2719069" y="2913379"/>
                      <a:pt x="2721609" y="2893059"/>
                    </a:cubicBezTo>
                    <a:cubicBezTo>
                      <a:pt x="2721609" y="2890519"/>
                      <a:pt x="2729230" y="2886709"/>
                      <a:pt x="2733039" y="2885439"/>
                    </a:cubicBezTo>
                    <a:cubicBezTo>
                      <a:pt x="2740659" y="2884169"/>
                      <a:pt x="2748279" y="2882899"/>
                      <a:pt x="2755899" y="2882899"/>
                    </a:cubicBezTo>
                    <a:cubicBezTo>
                      <a:pt x="2753359" y="2877819"/>
                      <a:pt x="2750819" y="2874009"/>
                      <a:pt x="2747009" y="2867659"/>
                    </a:cubicBezTo>
                    <a:cubicBezTo>
                      <a:pt x="2757169" y="2870199"/>
                      <a:pt x="2764789" y="2870199"/>
                      <a:pt x="2771139" y="2872739"/>
                    </a:cubicBezTo>
                    <a:cubicBezTo>
                      <a:pt x="2785109" y="2879089"/>
                      <a:pt x="2796539" y="2879089"/>
                      <a:pt x="2810509" y="2868929"/>
                    </a:cubicBezTo>
                    <a:cubicBezTo>
                      <a:pt x="2807969" y="2867659"/>
                      <a:pt x="2805430" y="2865119"/>
                      <a:pt x="2802889" y="2863849"/>
                    </a:cubicBezTo>
                    <a:cubicBezTo>
                      <a:pt x="2804159" y="2860039"/>
                      <a:pt x="2806699" y="2856229"/>
                      <a:pt x="2807969" y="2852419"/>
                    </a:cubicBezTo>
                    <a:cubicBezTo>
                      <a:pt x="2813049" y="2837179"/>
                      <a:pt x="2825749" y="2847339"/>
                      <a:pt x="2834639" y="2843529"/>
                    </a:cubicBezTo>
                    <a:cubicBezTo>
                      <a:pt x="2834639" y="2843529"/>
                      <a:pt x="2839719" y="2848609"/>
                      <a:pt x="2840989" y="2852419"/>
                    </a:cubicBezTo>
                    <a:cubicBezTo>
                      <a:pt x="2844799" y="2860039"/>
                      <a:pt x="2847339" y="2868929"/>
                      <a:pt x="2851149" y="2877819"/>
                    </a:cubicBezTo>
                    <a:cubicBezTo>
                      <a:pt x="2874009" y="2863849"/>
                      <a:pt x="2894329" y="2868929"/>
                      <a:pt x="2914649" y="2871469"/>
                    </a:cubicBezTo>
                    <a:cubicBezTo>
                      <a:pt x="2909569" y="2868929"/>
                      <a:pt x="2905759" y="2866389"/>
                      <a:pt x="2901949" y="2863849"/>
                    </a:cubicBezTo>
                    <a:cubicBezTo>
                      <a:pt x="2901949" y="2862579"/>
                      <a:pt x="2903219" y="2861309"/>
                      <a:pt x="2903219" y="2860039"/>
                    </a:cubicBezTo>
                    <a:cubicBezTo>
                      <a:pt x="2908299" y="2861309"/>
                      <a:pt x="2914649" y="2863849"/>
                      <a:pt x="2919730" y="2865119"/>
                    </a:cubicBezTo>
                    <a:cubicBezTo>
                      <a:pt x="2919730" y="2863849"/>
                      <a:pt x="2919730" y="2862579"/>
                      <a:pt x="2918459" y="2861309"/>
                    </a:cubicBezTo>
                    <a:cubicBezTo>
                      <a:pt x="2922269" y="2860039"/>
                      <a:pt x="2928619" y="2857499"/>
                      <a:pt x="2929889" y="2858769"/>
                    </a:cubicBezTo>
                    <a:cubicBezTo>
                      <a:pt x="2937509" y="2874009"/>
                      <a:pt x="2950209" y="2862579"/>
                      <a:pt x="2961639" y="2866389"/>
                    </a:cubicBezTo>
                    <a:cubicBezTo>
                      <a:pt x="2959099" y="2856229"/>
                      <a:pt x="2957829" y="2848609"/>
                      <a:pt x="2956559" y="2843529"/>
                    </a:cubicBezTo>
                    <a:cubicBezTo>
                      <a:pt x="2961639" y="2838449"/>
                      <a:pt x="2966719" y="2834639"/>
                      <a:pt x="2974339" y="2829559"/>
                    </a:cubicBezTo>
                    <a:cubicBezTo>
                      <a:pt x="2974339" y="2835909"/>
                      <a:pt x="2973069" y="2842259"/>
                      <a:pt x="2973069" y="2848609"/>
                    </a:cubicBezTo>
                    <a:cubicBezTo>
                      <a:pt x="2973069" y="2854959"/>
                      <a:pt x="2974339" y="2861309"/>
                      <a:pt x="2976879" y="2865119"/>
                    </a:cubicBezTo>
                    <a:cubicBezTo>
                      <a:pt x="2978149" y="2867659"/>
                      <a:pt x="2985769" y="2865119"/>
                      <a:pt x="2990849" y="2863849"/>
                    </a:cubicBezTo>
                    <a:cubicBezTo>
                      <a:pt x="2999739" y="2860039"/>
                      <a:pt x="3008629" y="2854959"/>
                      <a:pt x="3017519" y="2865119"/>
                    </a:cubicBezTo>
                    <a:cubicBezTo>
                      <a:pt x="3018790" y="2866389"/>
                      <a:pt x="3023869" y="2865119"/>
                      <a:pt x="3026409" y="2862579"/>
                    </a:cubicBezTo>
                    <a:cubicBezTo>
                      <a:pt x="3032759" y="2856229"/>
                      <a:pt x="3037839" y="2847339"/>
                      <a:pt x="3045459" y="2861309"/>
                    </a:cubicBezTo>
                    <a:cubicBezTo>
                      <a:pt x="3046730" y="2862579"/>
                      <a:pt x="3054349" y="2862579"/>
                      <a:pt x="3058159" y="2861309"/>
                    </a:cubicBezTo>
                    <a:cubicBezTo>
                      <a:pt x="3067049" y="2857499"/>
                      <a:pt x="3074669" y="2853689"/>
                      <a:pt x="3083559" y="2848609"/>
                    </a:cubicBezTo>
                    <a:cubicBezTo>
                      <a:pt x="3082289" y="2852419"/>
                      <a:pt x="3081019" y="2854959"/>
                      <a:pt x="3081019" y="2857499"/>
                    </a:cubicBezTo>
                    <a:cubicBezTo>
                      <a:pt x="3091180" y="2862579"/>
                      <a:pt x="3100069" y="2865119"/>
                      <a:pt x="3107690" y="2853689"/>
                    </a:cubicBezTo>
                    <a:cubicBezTo>
                      <a:pt x="3110230" y="2849879"/>
                      <a:pt x="3119119" y="2849879"/>
                      <a:pt x="3125469" y="2848609"/>
                    </a:cubicBezTo>
                    <a:cubicBezTo>
                      <a:pt x="3121659" y="2844799"/>
                      <a:pt x="3116580" y="2842259"/>
                      <a:pt x="3111499" y="2838449"/>
                    </a:cubicBezTo>
                    <a:cubicBezTo>
                      <a:pt x="3133089" y="2825749"/>
                      <a:pt x="3135629" y="2827019"/>
                      <a:pt x="3135629" y="2844799"/>
                    </a:cubicBezTo>
                    <a:cubicBezTo>
                      <a:pt x="3138169" y="2839719"/>
                      <a:pt x="3139439" y="2835909"/>
                      <a:pt x="3143249" y="2828289"/>
                    </a:cubicBezTo>
                    <a:cubicBezTo>
                      <a:pt x="3162299" y="2829559"/>
                      <a:pt x="3181349" y="2832099"/>
                      <a:pt x="3201669" y="2833369"/>
                    </a:cubicBezTo>
                    <a:lnTo>
                      <a:pt x="3201669" y="2839719"/>
                    </a:lnTo>
                    <a:lnTo>
                      <a:pt x="3194049" y="2839719"/>
                    </a:lnTo>
                    <a:cubicBezTo>
                      <a:pt x="3178809" y="2840989"/>
                      <a:pt x="3163569" y="2840989"/>
                      <a:pt x="3148329" y="2842259"/>
                    </a:cubicBezTo>
                    <a:cubicBezTo>
                      <a:pt x="3153409" y="2844799"/>
                      <a:pt x="3159759" y="2848609"/>
                      <a:pt x="3164839" y="2851149"/>
                    </a:cubicBezTo>
                    <a:cubicBezTo>
                      <a:pt x="3167379" y="2844799"/>
                      <a:pt x="3168649" y="2846069"/>
                      <a:pt x="3174999" y="2848609"/>
                    </a:cubicBezTo>
                    <a:cubicBezTo>
                      <a:pt x="3183889" y="2851149"/>
                      <a:pt x="3194049" y="2851149"/>
                      <a:pt x="3204209" y="2852419"/>
                    </a:cubicBezTo>
                    <a:cubicBezTo>
                      <a:pt x="3209289" y="2852419"/>
                      <a:pt x="3214369" y="2853689"/>
                      <a:pt x="3220719" y="2854959"/>
                    </a:cubicBezTo>
                    <a:cubicBezTo>
                      <a:pt x="3221990" y="2851149"/>
                      <a:pt x="3224530" y="2846069"/>
                      <a:pt x="3227069" y="2839719"/>
                    </a:cubicBezTo>
                    <a:cubicBezTo>
                      <a:pt x="3241040" y="2862579"/>
                      <a:pt x="3251199" y="2861309"/>
                      <a:pt x="3267710" y="2838449"/>
                    </a:cubicBezTo>
                    <a:cubicBezTo>
                      <a:pt x="3267710" y="2842259"/>
                      <a:pt x="3268980" y="2844799"/>
                      <a:pt x="3268980" y="2847339"/>
                    </a:cubicBezTo>
                    <a:cubicBezTo>
                      <a:pt x="3274060" y="2847339"/>
                      <a:pt x="3277870" y="2847339"/>
                      <a:pt x="3282950" y="2846069"/>
                    </a:cubicBezTo>
                    <a:cubicBezTo>
                      <a:pt x="3281680" y="2848609"/>
                      <a:pt x="3280410" y="2851149"/>
                      <a:pt x="3279140" y="2852419"/>
                    </a:cubicBezTo>
                    <a:lnTo>
                      <a:pt x="3281680" y="2854959"/>
                    </a:lnTo>
                    <a:cubicBezTo>
                      <a:pt x="3285490" y="2851149"/>
                      <a:pt x="3289300" y="2847339"/>
                      <a:pt x="3295650" y="2842259"/>
                    </a:cubicBezTo>
                    <a:cubicBezTo>
                      <a:pt x="3300730" y="2844799"/>
                      <a:pt x="3307080" y="2847339"/>
                      <a:pt x="3312160" y="2849879"/>
                    </a:cubicBezTo>
                    <a:cubicBezTo>
                      <a:pt x="3317240" y="2846069"/>
                      <a:pt x="3323590" y="2842259"/>
                      <a:pt x="3329940" y="2838449"/>
                    </a:cubicBezTo>
                    <a:cubicBezTo>
                      <a:pt x="3338830" y="2856229"/>
                      <a:pt x="3350260" y="2858769"/>
                      <a:pt x="3360420" y="2846069"/>
                    </a:cubicBezTo>
                    <a:cubicBezTo>
                      <a:pt x="3375660" y="2847339"/>
                      <a:pt x="3388360" y="2848609"/>
                      <a:pt x="3397250" y="2848609"/>
                    </a:cubicBezTo>
                    <a:cubicBezTo>
                      <a:pt x="3398520" y="2839719"/>
                      <a:pt x="3399790" y="2833369"/>
                      <a:pt x="3401060" y="2827019"/>
                    </a:cubicBezTo>
                    <a:cubicBezTo>
                      <a:pt x="3406140" y="2828289"/>
                      <a:pt x="3409950" y="2829559"/>
                      <a:pt x="3415030" y="2830829"/>
                    </a:cubicBezTo>
                    <a:cubicBezTo>
                      <a:pt x="3417570" y="2832099"/>
                      <a:pt x="3420110" y="2834639"/>
                      <a:pt x="3422650" y="2835909"/>
                    </a:cubicBezTo>
                    <a:cubicBezTo>
                      <a:pt x="3418840" y="2837179"/>
                      <a:pt x="3415030" y="2837179"/>
                      <a:pt x="3411220" y="2838449"/>
                    </a:cubicBezTo>
                    <a:cubicBezTo>
                      <a:pt x="3422650" y="2848609"/>
                      <a:pt x="3431540" y="2846069"/>
                      <a:pt x="3440430" y="2838449"/>
                    </a:cubicBezTo>
                    <a:cubicBezTo>
                      <a:pt x="3436620" y="2848609"/>
                      <a:pt x="3448050" y="2847339"/>
                      <a:pt x="3449320" y="2847339"/>
                    </a:cubicBezTo>
                    <a:cubicBezTo>
                      <a:pt x="3465830" y="2840989"/>
                      <a:pt x="3481070" y="2837179"/>
                      <a:pt x="3498850" y="2847339"/>
                    </a:cubicBezTo>
                    <a:cubicBezTo>
                      <a:pt x="3501390" y="2834639"/>
                      <a:pt x="3503930" y="2824479"/>
                      <a:pt x="3505200" y="2814319"/>
                    </a:cubicBezTo>
                    <a:cubicBezTo>
                      <a:pt x="3511550" y="2815589"/>
                      <a:pt x="3516630" y="2815589"/>
                      <a:pt x="3522980" y="2816859"/>
                    </a:cubicBezTo>
                    <a:cubicBezTo>
                      <a:pt x="3528060" y="2816859"/>
                      <a:pt x="3533140" y="2818129"/>
                      <a:pt x="3538220" y="2818129"/>
                    </a:cubicBezTo>
                    <a:lnTo>
                      <a:pt x="3538220" y="2821939"/>
                    </a:lnTo>
                    <a:cubicBezTo>
                      <a:pt x="3533140" y="2823209"/>
                      <a:pt x="3529330" y="2824479"/>
                      <a:pt x="3524250" y="2825749"/>
                    </a:cubicBezTo>
                    <a:lnTo>
                      <a:pt x="3524250" y="2829559"/>
                    </a:lnTo>
                    <a:cubicBezTo>
                      <a:pt x="3542030" y="2833369"/>
                      <a:pt x="3558540" y="2837179"/>
                      <a:pt x="3576320" y="2839719"/>
                    </a:cubicBezTo>
                    <a:cubicBezTo>
                      <a:pt x="3580130" y="2840989"/>
                      <a:pt x="3585210" y="2837179"/>
                      <a:pt x="3591560" y="2833369"/>
                    </a:cubicBezTo>
                    <a:cubicBezTo>
                      <a:pt x="3594100" y="2834639"/>
                      <a:pt x="3600450" y="2837179"/>
                      <a:pt x="3608070" y="2838449"/>
                    </a:cubicBezTo>
                    <a:cubicBezTo>
                      <a:pt x="3627120" y="2840989"/>
                      <a:pt x="3647440" y="2843529"/>
                      <a:pt x="3662680" y="2827019"/>
                    </a:cubicBezTo>
                    <a:cubicBezTo>
                      <a:pt x="3663950" y="2840989"/>
                      <a:pt x="3676650" y="2832099"/>
                      <a:pt x="3683000" y="2837179"/>
                    </a:cubicBezTo>
                    <a:cubicBezTo>
                      <a:pt x="3683000" y="2837179"/>
                      <a:pt x="3689350" y="2832099"/>
                      <a:pt x="3691890" y="2829559"/>
                    </a:cubicBezTo>
                    <a:cubicBezTo>
                      <a:pt x="3691890" y="2829559"/>
                      <a:pt x="3690620" y="2828289"/>
                      <a:pt x="3690620" y="2827019"/>
                    </a:cubicBezTo>
                    <a:cubicBezTo>
                      <a:pt x="3693160" y="2828289"/>
                      <a:pt x="3694430" y="2832099"/>
                      <a:pt x="3696970" y="2830829"/>
                    </a:cubicBezTo>
                    <a:cubicBezTo>
                      <a:pt x="3708400" y="2830829"/>
                      <a:pt x="3718560" y="2829559"/>
                      <a:pt x="3726180" y="2829559"/>
                    </a:cubicBezTo>
                    <a:cubicBezTo>
                      <a:pt x="3732530" y="2833369"/>
                      <a:pt x="3736340" y="2837179"/>
                      <a:pt x="3738880" y="2835909"/>
                    </a:cubicBezTo>
                    <a:cubicBezTo>
                      <a:pt x="3754120" y="2834639"/>
                      <a:pt x="3768090" y="2830829"/>
                      <a:pt x="3782060" y="2830829"/>
                    </a:cubicBezTo>
                    <a:cubicBezTo>
                      <a:pt x="3796030" y="2838449"/>
                      <a:pt x="3793490" y="2824479"/>
                      <a:pt x="3790950" y="2816859"/>
                    </a:cubicBezTo>
                    <a:cubicBezTo>
                      <a:pt x="3796030" y="2811779"/>
                      <a:pt x="3801110" y="2807969"/>
                      <a:pt x="3802380" y="2806699"/>
                    </a:cubicBezTo>
                    <a:cubicBezTo>
                      <a:pt x="3810000" y="2806699"/>
                      <a:pt x="3815080" y="2807969"/>
                      <a:pt x="3818890" y="2806699"/>
                    </a:cubicBezTo>
                    <a:cubicBezTo>
                      <a:pt x="3823969" y="2802889"/>
                      <a:pt x="3827780" y="2796539"/>
                      <a:pt x="3834130" y="2788919"/>
                    </a:cubicBezTo>
                    <a:cubicBezTo>
                      <a:pt x="3841750" y="2787649"/>
                      <a:pt x="3854450" y="2785109"/>
                      <a:pt x="3868420" y="2782569"/>
                    </a:cubicBezTo>
                    <a:cubicBezTo>
                      <a:pt x="3868420" y="2782569"/>
                      <a:pt x="3868420" y="2780029"/>
                      <a:pt x="3869690" y="2777489"/>
                    </a:cubicBezTo>
                    <a:cubicBezTo>
                      <a:pt x="3874770" y="2769869"/>
                      <a:pt x="3887470" y="2767329"/>
                      <a:pt x="3879850" y="2753359"/>
                    </a:cubicBezTo>
                    <a:cubicBezTo>
                      <a:pt x="3878580" y="2750819"/>
                      <a:pt x="3878580" y="2743199"/>
                      <a:pt x="3881120" y="2740659"/>
                    </a:cubicBezTo>
                    <a:cubicBezTo>
                      <a:pt x="3890010" y="2729229"/>
                      <a:pt x="3890010" y="2727959"/>
                      <a:pt x="3874770" y="2722879"/>
                    </a:cubicBezTo>
                    <a:cubicBezTo>
                      <a:pt x="3876040" y="2713989"/>
                      <a:pt x="3867150" y="2702559"/>
                      <a:pt x="3879850" y="2701289"/>
                    </a:cubicBezTo>
                    <a:cubicBezTo>
                      <a:pt x="3883660" y="2693669"/>
                      <a:pt x="3884930" y="2689859"/>
                      <a:pt x="3887470" y="2686049"/>
                    </a:cubicBezTo>
                    <a:cubicBezTo>
                      <a:pt x="3888740" y="2683509"/>
                      <a:pt x="3892550" y="2680969"/>
                      <a:pt x="3892550" y="2678429"/>
                    </a:cubicBezTo>
                    <a:cubicBezTo>
                      <a:pt x="3892550" y="2673349"/>
                      <a:pt x="3890010" y="2666999"/>
                      <a:pt x="3891280" y="2663189"/>
                    </a:cubicBezTo>
                    <a:cubicBezTo>
                      <a:pt x="3895090" y="2649219"/>
                      <a:pt x="3896360" y="2636519"/>
                      <a:pt x="3873500" y="2631439"/>
                    </a:cubicBezTo>
                    <a:cubicBezTo>
                      <a:pt x="3882390" y="2627629"/>
                      <a:pt x="3886200" y="2625089"/>
                      <a:pt x="3892550" y="2622549"/>
                    </a:cubicBezTo>
                    <a:cubicBezTo>
                      <a:pt x="3882390" y="2617469"/>
                      <a:pt x="3873500" y="2613659"/>
                      <a:pt x="3862070" y="2608579"/>
                    </a:cubicBezTo>
                    <a:lnTo>
                      <a:pt x="3873500" y="2608579"/>
                    </a:lnTo>
                    <a:lnTo>
                      <a:pt x="3873500" y="2604769"/>
                    </a:lnTo>
                    <a:cubicBezTo>
                      <a:pt x="3867150" y="2604769"/>
                      <a:pt x="3862070" y="2603499"/>
                      <a:pt x="3855720" y="2603499"/>
                    </a:cubicBezTo>
                    <a:cubicBezTo>
                      <a:pt x="3855720" y="2604769"/>
                      <a:pt x="3855720" y="2606039"/>
                      <a:pt x="3854450" y="2607309"/>
                    </a:cubicBezTo>
                    <a:cubicBezTo>
                      <a:pt x="3853180" y="2604769"/>
                      <a:pt x="3851910" y="2602229"/>
                      <a:pt x="3850640" y="2598419"/>
                    </a:cubicBezTo>
                    <a:cubicBezTo>
                      <a:pt x="3883660" y="2590799"/>
                      <a:pt x="4104640" y="2566669"/>
                      <a:pt x="4084320" y="2562859"/>
                    </a:cubicBezTo>
                    <a:cubicBezTo>
                      <a:pt x="4094480" y="2553969"/>
                      <a:pt x="4090670" y="2538729"/>
                      <a:pt x="4108450" y="2537459"/>
                    </a:cubicBezTo>
                    <a:cubicBezTo>
                      <a:pt x="4113530" y="2537459"/>
                      <a:pt x="4122420" y="2528569"/>
                      <a:pt x="4123690" y="2522219"/>
                    </a:cubicBezTo>
                    <a:cubicBezTo>
                      <a:pt x="4126230" y="2513329"/>
                      <a:pt x="4123690" y="2501899"/>
                      <a:pt x="4126230" y="2493009"/>
                    </a:cubicBezTo>
                    <a:cubicBezTo>
                      <a:pt x="4128770" y="2480309"/>
                      <a:pt x="4133850" y="2467609"/>
                      <a:pt x="4137660" y="2457449"/>
                    </a:cubicBezTo>
                    <a:cubicBezTo>
                      <a:pt x="4133850" y="2451099"/>
                      <a:pt x="4130040" y="2444749"/>
                      <a:pt x="4127500" y="2440939"/>
                    </a:cubicBezTo>
                    <a:cubicBezTo>
                      <a:pt x="4132580" y="2437129"/>
                      <a:pt x="4135120" y="2434589"/>
                      <a:pt x="4138930" y="2433319"/>
                    </a:cubicBezTo>
                    <a:cubicBezTo>
                      <a:pt x="4137660" y="2432049"/>
                      <a:pt x="4137660" y="2430779"/>
                      <a:pt x="4136390" y="2429509"/>
                    </a:cubicBezTo>
                    <a:cubicBezTo>
                      <a:pt x="4132580" y="2430779"/>
                      <a:pt x="4128770" y="2432049"/>
                      <a:pt x="4124960" y="2433319"/>
                    </a:cubicBezTo>
                    <a:cubicBezTo>
                      <a:pt x="4146550" y="2415539"/>
                      <a:pt x="4151630" y="2382519"/>
                      <a:pt x="4133850" y="2367279"/>
                    </a:cubicBezTo>
                    <a:cubicBezTo>
                      <a:pt x="4132580" y="2369819"/>
                      <a:pt x="4130040" y="2372359"/>
                      <a:pt x="4128770" y="2374899"/>
                    </a:cubicBezTo>
                    <a:cubicBezTo>
                      <a:pt x="4123690" y="2366009"/>
                      <a:pt x="4109720" y="2363469"/>
                      <a:pt x="4116070" y="2349499"/>
                    </a:cubicBezTo>
                    <a:cubicBezTo>
                      <a:pt x="4116070" y="2349499"/>
                      <a:pt x="4114800" y="2346959"/>
                      <a:pt x="4113530" y="2346959"/>
                    </a:cubicBezTo>
                    <a:cubicBezTo>
                      <a:pt x="4107180" y="2344419"/>
                      <a:pt x="4108450" y="2340609"/>
                      <a:pt x="4105910" y="2335529"/>
                    </a:cubicBezTo>
                    <a:cubicBezTo>
                      <a:pt x="4102100" y="2324099"/>
                      <a:pt x="4103370" y="2312669"/>
                      <a:pt x="4103370" y="2302509"/>
                    </a:cubicBezTo>
                    <a:lnTo>
                      <a:pt x="4103370" y="2256789"/>
                    </a:lnTo>
                    <a:cubicBezTo>
                      <a:pt x="4103370" y="2246629"/>
                      <a:pt x="4108450" y="2241549"/>
                      <a:pt x="4118610" y="2244089"/>
                    </a:cubicBezTo>
                    <a:cubicBezTo>
                      <a:pt x="4118610" y="2244089"/>
                      <a:pt x="4119880" y="2242819"/>
                      <a:pt x="4121150" y="2242819"/>
                    </a:cubicBezTo>
                    <a:cubicBezTo>
                      <a:pt x="4117340" y="2240279"/>
                      <a:pt x="4114800" y="2239009"/>
                      <a:pt x="4112260" y="2236469"/>
                    </a:cubicBezTo>
                    <a:cubicBezTo>
                      <a:pt x="4112260" y="2235199"/>
                      <a:pt x="4113530" y="2233929"/>
                      <a:pt x="4113530" y="2232659"/>
                    </a:cubicBezTo>
                    <a:cubicBezTo>
                      <a:pt x="4122420" y="2235199"/>
                      <a:pt x="4131310" y="2239009"/>
                      <a:pt x="4137660" y="2241549"/>
                    </a:cubicBezTo>
                    <a:cubicBezTo>
                      <a:pt x="4145280" y="2231389"/>
                      <a:pt x="4151630" y="2223769"/>
                      <a:pt x="4156710" y="2218689"/>
                    </a:cubicBezTo>
                    <a:lnTo>
                      <a:pt x="4156710" y="2195829"/>
                    </a:lnTo>
                    <a:cubicBezTo>
                      <a:pt x="4154170" y="2195829"/>
                      <a:pt x="4150360" y="2197099"/>
                      <a:pt x="4146550" y="2197099"/>
                    </a:cubicBezTo>
                    <a:cubicBezTo>
                      <a:pt x="4144010" y="2190749"/>
                      <a:pt x="4142740" y="2184399"/>
                      <a:pt x="4140200" y="2175509"/>
                    </a:cubicBezTo>
                    <a:cubicBezTo>
                      <a:pt x="4146550" y="2179319"/>
                      <a:pt x="4149090" y="2181859"/>
                      <a:pt x="4151630" y="2183129"/>
                    </a:cubicBezTo>
                    <a:cubicBezTo>
                      <a:pt x="4154170" y="2181859"/>
                      <a:pt x="4157980" y="2180589"/>
                      <a:pt x="4161790" y="2178049"/>
                    </a:cubicBezTo>
                    <a:cubicBezTo>
                      <a:pt x="4160520" y="2176779"/>
                      <a:pt x="4159250" y="2175509"/>
                      <a:pt x="4159250" y="2174239"/>
                    </a:cubicBezTo>
                    <a:cubicBezTo>
                      <a:pt x="4155440" y="2174239"/>
                      <a:pt x="4151630" y="2172969"/>
                      <a:pt x="4150360" y="2172969"/>
                    </a:cubicBezTo>
                    <a:cubicBezTo>
                      <a:pt x="4152900" y="2165349"/>
                      <a:pt x="4157980" y="2157729"/>
                      <a:pt x="4155440" y="2153919"/>
                    </a:cubicBezTo>
                    <a:cubicBezTo>
                      <a:pt x="4149090" y="2137409"/>
                      <a:pt x="4155440" y="2124709"/>
                      <a:pt x="4161790" y="2110739"/>
                    </a:cubicBezTo>
                    <a:cubicBezTo>
                      <a:pt x="4163060" y="2106929"/>
                      <a:pt x="4161790" y="2103119"/>
                      <a:pt x="4161790" y="2099309"/>
                    </a:cubicBezTo>
                    <a:cubicBezTo>
                      <a:pt x="4163060" y="2082799"/>
                      <a:pt x="4164330" y="2067559"/>
                      <a:pt x="4165599" y="2044699"/>
                    </a:cubicBezTo>
                    <a:cubicBezTo>
                      <a:pt x="4160519" y="2042159"/>
                      <a:pt x="4152899" y="2035809"/>
                      <a:pt x="4144009" y="2030729"/>
                    </a:cubicBezTo>
                    <a:cubicBezTo>
                      <a:pt x="4136389" y="2026919"/>
                      <a:pt x="4128769" y="2025649"/>
                      <a:pt x="4121149" y="2023109"/>
                    </a:cubicBezTo>
                    <a:cubicBezTo>
                      <a:pt x="4117340" y="2021839"/>
                      <a:pt x="4112259" y="2023109"/>
                      <a:pt x="4108449" y="2021839"/>
                    </a:cubicBezTo>
                    <a:cubicBezTo>
                      <a:pt x="4076699" y="2018029"/>
                      <a:pt x="4043679" y="2012949"/>
                      <a:pt x="4011929" y="2009139"/>
                    </a:cubicBezTo>
                    <a:cubicBezTo>
                      <a:pt x="3985259" y="2005329"/>
                      <a:pt x="3958589" y="2001519"/>
                      <a:pt x="3933189" y="1997709"/>
                    </a:cubicBezTo>
                    <a:cubicBezTo>
                      <a:pt x="3926839" y="1996439"/>
                      <a:pt x="3920489" y="1993899"/>
                      <a:pt x="3912869" y="1993899"/>
                    </a:cubicBezTo>
                    <a:cubicBezTo>
                      <a:pt x="3896359" y="1992629"/>
                      <a:pt x="3878579" y="1992629"/>
                      <a:pt x="3862069" y="1992629"/>
                    </a:cubicBezTo>
                    <a:cubicBezTo>
                      <a:pt x="3853179" y="1992629"/>
                      <a:pt x="3845559" y="1992629"/>
                      <a:pt x="3836669" y="1991359"/>
                    </a:cubicBezTo>
                    <a:cubicBezTo>
                      <a:pt x="3821429" y="1990089"/>
                      <a:pt x="3806189" y="1987549"/>
                      <a:pt x="3790949" y="1986279"/>
                    </a:cubicBezTo>
                    <a:lnTo>
                      <a:pt x="3790949" y="1982469"/>
                    </a:lnTo>
                    <a:cubicBezTo>
                      <a:pt x="3829049" y="1979929"/>
                      <a:pt x="3868419" y="1976119"/>
                      <a:pt x="3907789" y="1983739"/>
                    </a:cubicBezTo>
                    <a:cubicBezTo>
                      <a:pt x="3906519" y="1979929"/>
                      <a:pt x="3905249" y="1976119"/>
                      <a:pt x="3903979" y="1973579"/>
                    </a:cubicBezTo>
                    <a:cubicBezTo>
                      <a:pt x="3912869" y="1972309"/>
                      <a:pt x="3919219" y="1964689"/>
                      <a:pt x="3928109" y="1973579"/>
                    </a:cubicBezTo>
                    <a:cubicBezTo>
                      <a:pt x="3929379" y="1974849"/>
                      <a:pt x="3936999" y="1971039"/>
                      <a:pt x="3942079" y="1969769"/>
                    </a:cubicBezTo>
                    <a:lnTo>
                      <a:pt x="3942079" y="1967229"/>
                    </a:lnTo>
                    <a:lnTo>
                      <a:pt x="3930649" y="1967229"/>
                    </a:lnTo>
                    <a:cubicBezTo>
                      <a:pt x="3943349" y="1957069"/>
                      <a:pt x="3952240" y="1948179"/>
                      <a:pt x="3961129" y="1941829"/>
                    </a:cubicBezTo>
                    <a:cubicBezTo>
                      <a:pt x="3968749" y="1943099"/>
                      <a:pt x="3976369" y="1944369"/>
                      <a:pt x="3981449" y="1945639"/>
                    </a:cubicBezTo>
                    <a:cubicBezTo>
                      <a:pt x="3982719" y="1921509"/>
                      <a:pt x="3962399" y="1920239"/>
                      <a:pt x="3947159" y="1910079"/>
                    </a:cubicBezTo>
                    <a:cubicBezTo>
                      <a:pt x="3953509" y="1906269"/>
                      <a:pt x="3957319" y="1902459"/>
                      <a:pt x="3962399" y="1901189"/>
                    </a:cubicBezTo>
                    <a:cubicBezTo>
                      <a:pt x="3976369" y="1897379"/>
                      <a:pt x="3994149" y="1907539"/>
                      <a:pt x="4003040" y="1885949"/>
                    </a:cubicBezTo>
                    <a:cubicBezTo>
                      <a:pt x="4004310" y="1884679"/>
                      <a:pt x="4008119" y="1884679"/>
                      <a:pt x="4014469" y="1882139"/>
                    </a:cubicBezTo>
                    <a:cubicBezTo>
                      <a:pt x="4010660" y="1878329"/>
                      <a:pt x="4006849" y="1875789"/>
                      <a:pt x="4004310" y="1873249"/>
                    </a:cubicBezTo>
                    <a:cubicBezTo>
                      <a:pt x="4006850" y="1871979"/>
                      <a:pt x="4010660" y="1870709"/>
                      <a:pt x="4010660" y="1870709"/>
                    </a:cubicBezTo>
                    <a:cubicBezTo>
                      <a:pt x="4019550" y="1877059"/>
                      <a:pt x="4025900" y="1882139"/>
                      <a:pt x="4033519" y="1887219"/>
                    </a:cubicBezTo>
                    <a:cubicBezTo>
                      <a:pt x="4034790" y="1885949"/>
                      <a:pt x="4036060" y="1884679"/>
                      <a:pt x="4037329" y="1882139"/>
                    </a:cubicBezTo>
                    <a:cubicBezTo>
                      <a:pt x="4033519" y="1877059"/>
                      <a:pt x="4030979" y="1871979"/>
                      <a:pt x="4027169" y="1866899"/>
                    </a:cubicBezTo>
                    <a:cubicBezTo>
                      <a:pt x="4043679" y="1855469"/>
                      <a:pt x="4044949" y="1849119"/>
                      <a:pt x="4032249" y="1817369"/>
                    </a:cubicBezTo>
                    <a:cubicBezTo>
                      <a:pt x="4041140" y="1816099"/>
                      <a:pt x="4050029" y="1813559"/>
                      <a:pt x="4057649" y="1812289"/>
                    </a:cubicBezTo>
                    <a:cubicBezTo>
                      <a:pt x="4058919" y="1803399"/>
                      <a:pt x="4063999" y="1794509"/>
                      <a:pt x="4062729" y="1786889"/>
                    </a:cubicBezTo>
                    <a:cubicBezTo>
                      <a:pt x="4058919" y="1764029"/>
                      <a:pt x="4081779" y="1753869"/>
                      <a:pt x="4086859" y="1734819"/>
                    </a:cubicBezTo>
                    <a:cubicBezTo>
                      <a:pt x="4086859" y="1733549"/>
                      <a:pt x="4091939" y="1732279"/>
                      <a:pt x="4093209" y="1733549"/>
                    </a:cubicBezTo>
                    <a:cubicBezTo>
                      <a:pt x="4104639" y="1737359"/>
                      <a:pt x="4108449" y="1728469"/>
                      <a:pt x="4112259" y="1722119"/>
                    </a:cubicBezTo>
                    <a:cubicBezTo>
                      <a:pt x="4113529" y="1719579"/>
                      <a:pt x="4114799" y="1717039"/>
                      <a:pt x="4116069" y="1715769"/>
                    </a:cubicBezTo>
                    <a:cubicBezTo>
                      <a:pt x="4127499" y="1709419"/>
                      <a:pt x="4138929" y="1704339"/>
                      <a:pt x="4151629" y="1697989"/>
                    </a:cubicBezTo>
                    <a:cubicBezTo>
                      <a:pt x="4138929" y="1678939"/>
                      <a:pt x="4122419" y="1687829"/>
                      <a:pt x="4108449" y="1685289"/>
                    </a:cubicBezTo>
                    <a:lnTo>
                      <a:pt x="4108449" y="1680209"/>
                    </a:lnTo>
                    <a:cubicBezTo>
                      <a:pt x="4117339" y="1678939"/>
                      <a:pt x="4126229" y="1677669"/>
                      <a:pt x="4136389" y="1676399"/>
                    </a:cubicBezTo>
                    <a:cubicBezTo>
                      <a:pt x="4130039" y="1675129"/>
                      <a:pt x="4124959" y="1673859"/>
                      <a:pt x="4119879" y="1672589"/>
                    </a:cubicBezTo>
                    <a:cubicBezTo>
                      <a:pt x="4126229" y="1666239"/>
                      <a:pt x="4131309" y="1659889"/>
                      <a:pt x="4137659" y="1654809"/>
                    </a:cubicBezTo>
                    <a:cubicBezTo>
                      <a:pt x="4138929" y="1653539"/>
                      <a:pt x="4142739" y="1652269"/>
                      <a:pt x="4144009" y="1652269"/>
                    </a:cubicBezTo>
                    <a:cubicBezTo>
                      <a:pt x="4147819" y="1653539"/>
                      <a:pt x="4151629" y="1657349"/>
                      <a:pt x="4154169" y="1659889"/>
                    </a:cubicBezTo>
                    <a:cubicBezTo>
                      <a:pt x="4155439" y="1656079"/>
                      <a:pt x="4156709" y="1650999"/>
                      <a:pt x="4159249" y="1647189"/>
                    </a:cubicBezTo>
                    <a:cubicBezTo>
                      <a:pt x="4164329" y="1640839"/>
                      <a:pt x="4170679" y="1635759"/>
                      <a:pt x="4175759" y="1630679"/>
                    </a:cubicBezTo>
                    <a:cubicBezTo>
                      <a:pt x="4182109" y="1638299"/>
                      <a:pt x="4188459" y="1645919"/>
                      <a:pt x="4194809" y="1654809"/>
                    </a:cubicBezTo>
                    <a:cubicBezTo>
                      <a:pt x="4196079" y="1654809"/>
                      <a:pt x="4197349" y="1653539"/>
                      <a:pt x="4197349" y="1653539"/>
                    </a:cubicBezTo>
                    <a:cubicBezTo>
                      <a:pt x="4196079" y="1640839"/>
                      <a:pt x="4196079" y="1628139"/>
                      <a:pt x="4194809" y="1615439"/>
                    </a:cubicBezTo>
                    <a:cubicBezTo>
                      <a:pt x="4199889" y="1616709"/>
                      <a:pt x="4203699" y="1616709"/>
                      <a:pt x="4207509" y="1617979"/>
                    </a:cubicBezTo>
                    <a:cubicBezTo>
                      <a:pt x="4208779" y="1616709"/>
                      <a:pt x="4208779" y="1615439"/>
                      <a:pt x="4210049" y="1615439"/>
                    </a:cubicBezTo>
                    <a:cubicBezTo>
                      <a:pt x="4206239" y="1614169"/>
                      <a:pt x="4203699" y="1612899"/>
                      <a:pt x="4199889" y="1611629"/>
                    </a:cubicBezTo>
                    <a:cubicBezTo>
                      <a:pt x="4206239" y="1604009"/>
                      <a:pt x="4210049" y="1598929"/>
                      <a:pt x="4211319" y="1597659"/>
                    </a:cubicBezTo>
                    <a:lnTo>
                      <a:pt x="4211319" y="1573529"/>
                    </a:lnTo>
                    <a:cubicBezTo>
                      <a:pt x="4208779" y="1572259"/>
                      <a:pt x="4206239" y="1569719"/>
                      <a:pt x="4202429" y="1568449"/>
                    </a:cubicBezTo>
                    <a:cubicBezTo>
                      <a:pt x="4199889" y="1567179"/>
                      <a:pt x="4197349" y="1565909"/>
                      <a:pt x="4194809" y="1565909"/>
                    </a:cubicBezTo>
                    <a:cubicBezTo>
                      <a:pt x="4197349" y="1563369"/>
                      <a:pt x="4202429" y="1559559"/>
                      <a:pt x="4203699" y="1559559"/>
                    </a:cubicBezTo>
                    <a:cubicBezTo>
                      <a:pt x="4212589" y="1564639"/>
                      <a:pt x="4210049" y="1550669"/>
                      <a:pt x="4215129" y="1551939"/>
                    </a:cubicBezTo>
                    <a:cubicBezTo>
                      <a:pt x="4215129" y="1548129"/>
                      <a:pt x="4215129" y="1540509"/>
                      <a:pt x="4213859" y="1540509"/>
                    </a:cubicBezTo>
                    <a:cubicBezTo>
                      <a:pt x="4197349" y="1534159"/>
                      <a:pt x="4199889" y="1520189"/>
                      <a:pt x="4196079" y="1511299"/>
                    </a:cubicBezTo>
                    <a:close/>
                    <a:moveTo>
                      <a:pt x="234949" y="990600"/>
                    </a:moveTo>
                    <a:lnTo>
                      <a:pt x="271779" y="990600"/>
                    </a:lnTo>
                    <a:cubicBezTo>
                      <a:pt x="262889" y="1002030"/>
                      <a:pt x="241299" y="1002030"/>
                      <a:pt x="234949" y="990600"/>
                    </a:cubicBezTo>
                    <a:close/>
                    <a:moveTo>
                      <a:pt x="488949" y="1507490"/>
                    </a:moveTo>
                    <a:lnTo>
                      <a:pt x="488949" y="1502410"/>
                    </a:lnTo>
                    <a:cubicBezTo>
                      <a:pt x="505459" y="1501140"/>
                      <a:pt x="523239" y="1499870"/>
                      <a:pt x="539749" y="1499870"/>
                    </a:cubicBezTo>
                    <a:cubicBezTo>
                      <a:pt x="521969" y="1499870"/>
                      <a:pt x="506729" y="1515110"/>
                      <a:pt x="488949" y="1507490"/>
                    </a:cubicBezTo>
                    <a:close/>
                    <a:moveTo>
                      <a:pt x="182879" y="2123440"/>
                    </a:moveTo>
                    <a:cubicBezTo>
                      <a:pt x="190499" y="2115820"/>
                      <a:pt x="196849" y="2110740"/>
                      <a:pt x="199389" y="2106930"/>
                    </a:cubicBezTo>
                    <a:cubicBezTo>
                      <a:pt x="205739" y="2112010"/>
                      <a:pt x="209549" y="2115820"/>
                      <a:pt x="213359" y="2119630"/>
                    </a:cubicBezTo>
                    <a:cubicBezTo>
                      <a:pt x="204469" y="2119630"/>
                      <a:pt x="195579" y="2120900"/>
                      <a:pt x="182879" y="2123440"/>
                    </a:cubicBezTo>
                    <a:close/>
                    <a:moveTo>
                      <a:pt x="271779" y="2117090"/>
                    </a:moveTo>
                    <a:lnTo>
                      <a:pt x="238759" y="2117090"/>
                    </a:lnTo>
                    <a:cubicBezTo>
                      <a:pt x="237489" y="2117090"/>
                      <a:pt x="236219" y="2112010"/>
                      <a:pt x="233679" y="2108200"/>
                    </a:cubicBezTo>
                    <a:cubicBezTo>
                      <a:pt x="248919" y="2109470"/>
                      <a:pt x="260349" y="2110740"/>
                      <a:pt x="271779" y="2112010"/>
                    </a:cubicBezTo>
                    <a:lnTo>
                      <a:pt x="271779" y="2117090"/>
                    </a:lnTo>
                    <a:close/>
                    <a:moveTo>
                      <a:pt x="280669" y="2115820"/>
                    </a:moveTo>
                    <a:cubicBezTo>
                      <a:pt x="279399" y="2114550"/>
                      <a:pt x="279399" y="2113280"/>
                      <a:pt x="278129" y="2113280"/>
                    </a:cubicBezTo>
                    <a:cubicBezTo>
                      <a:pt x="283209" y="2109470"/>
                      <a:pt x="289559" y="2106930"/>
                      <a:pt x="294639" y="2103120"/>
                    </a:cubicBezTo>
                    <a:cubicBezTo>
                      <a:pt x="298449" y="2099310"/>
                      <a:pt x="299719" y="2092960"/>
                      <a:pt x="303529" y="2086610"/>
                    </a:cubicBezTo>
                    <a:cubicBezTo>
                      <a:pt x="313689" y="2106930"/>
                      <a:pt x="335279" y="2100580"/>
                      <a:pt x="354329" y="2105660"/>
                    </a:cubicBezTo>
                    <a:cubicBezTo>
                      <a:pt x="328929" y="2108200"/>
                      <a:pt x="304799" y="2112010"/>
                      <a:pt x="280669" y="2115820"/>
                    </a:cubicBezTo>
                    <a:close/>
                    <a:moveTo>
                      <a:pt x="114299" y="2428240"/>
                    </a:moveTo>
                    <a:cubicBezTo>
                      <a:pt x="115569" y="2428240"/>
                      <a:pt x="115569" y="2428240"/>
                      <a:pt x="114299" y="2428240"/>
                    </a:cubicBezTo>
                    <a:close/>
                    <a:moveTo>
                      <a:pt x="345439" y="2609850"/>
                    </a:moveTo>
                    <a:cubicBezTo>
                      <a:pt x="344169" y="2600960"/>
                      <a:pt x="342899" y="2594610"/>
                      <a:pt x="341629" y="2585720"/>
                    </a:cubicBezTo>
                    <a:cubicBezTo>
                      <a:pt x="350519" y="2588260"/>
                      <a:pt x="355599" y="2589530"/>
                      <a:pt x="360679" y="2592070"/>
                    </a:cubicBezTo>
                    <a:cubicBezTo>
                      <a:pt x="355599" y="2597150"/>
                      <a:pt x="351789" y="2602230"/>
                      <a:pt x="345439" y="2609850"/>
                    </a:cubicBezTo>
                    <a:close/>
                    <a:moveTo>
                      <a:pt x="636269" y="1050290"/>
                    </a:moveTo>
                    <a:cubicBezTo>
                      <a:pt x="627379" y="1051560"/>
                      <a:pt x="618489" y="1055370"/>
                      <a:pt x="610869" y="1055370"/>
                    </a:cubicBezTo>
                    <a:cubicBezTo>
                      <a:pt x="601979" y="1056640"/>
                      <a:pt x="593089" y="1055370"/>
                      <a:pt x="582929" y="1055370"/>
                    </a:cubicBezTo>
                    <a:cubicBezTo>
                      <a:pt x="581659" y="1054100"/>
                      <a:pt x="580389" y="1050290"/>
                      <a:pt x="579119" y="1046480"/>
                    </a:cubicBezTo>
                    <a:cubicBezTo>
                      <a:pt x="588009" y="1043940"/>
                      <a:pt x="596899" y="1040130"/>
                      <a:pt x="607059" y="1037590"/>
                    </a:cubicBezTo>
                    <a:cubicBezTo>
                      <a:pt x="607059" y="1041400"/>
                      <a:pt x="605789" y="1043940"/>
                      <a:pt x="605789" y="1047750"/>
                    </a:cubicBezTo>
                    <a:cubicBezTo>
                      <a:pt x="617219" y="1040130"/>
                      <a:pt x="627379" y="1041400"/>
                      <a:pt x="636269" y="1050290"/>
                    </a:cubicBezTo>
                    <a:cubicBezTo>
                      <a:pt x="650239" y="1040130"/>
                      <a:pt x="652779" y="1041400"/>
                      <a:pt x="656589" y="1062990"/>
                    </a:cubicBezTo>
                    <a:cubicBezTo>
                      <a:pt x="648969" y="1057910"/>
                      <a:pt x="642619" y="1054100"/>
                      <a:pt x="636269" y="1050290"/>
                    </a:cubicBezTo>
                    <a:close/>
                    <a:moveTo>
                      <a:pt x="684529" y="1047750"/>
                    </a:moveTo>
                    <a:cubicBezTo>
                      <a:pt x="687069" y="1045210"/>
                      <a:pt x="689609" y="1042670"/>
                      <a:pt x="690879" y="1040130"/>
                    </a:cubicBezTo>
                    <a:cubicBezTo>
                      <a:pt x="699769" y="1051560"/>
                      <a:pt x="699769" y="1051560"/>
                      <a:pt x="680719" y="1060450"/>
                    </a:cubicBezTo>
                    <a:lnTo>
                      <a:pt x="661669" y="1045210"/>
                    </a:lnTo>
                    <a:cubicBezTo>
                      <a:pt x="674369" y="1035050"/>
                      <a:pt x="681989" y="1035050"/>
                      <a:pt x="684529" y="1047750"/>
                    </a:cubicBezTo>
                    <a:close/>
                    <a:moveTo>
                      <a:pt x="694689" y="2744470"/>
                    </a:moveTo>
                    <a:cubicBezTo>
                      <a:pt x="695959" y="2743200"/>
                      <a:pt x="697229" y="2743200"/>
                      <a:pt x="698499" y="2741930"/>
                    </a:cubicBezTo>
                    <a:cubicBezTo>
                      <a:pt x="699769" y="2744470"/>
                      <a:pt x="702309" y="2747010"/>
                      <a:pt x="704849" y="2750820"/>
                    </a:cubicBezTo>
                    <a:cubicBezTo>
                      <a:pt x="702309" y="2750820"/>
                      <a:pt x="699769" y="2750820"/>
                      <a:pt x="697229" y="2752090"/>
                    </a:cubicBezTo>
                    <a:cubicBezTo>
                      <a:pt x="695959" y="2748280"/>
                      <a:pt x="695959" y="2745740"/>
                      <a:pt x="694689" y="2744470"/>
                    </a:cubicBezTo>
                    <a:close/>
                    <a:moveTo>
                      <a:pt x="772159" y="2735580"/>
                    </a:moveTo>
                    <a:cubicBezTo>
                      <a:pt x="773429" y="2739390"/>
                      <a:pt x="774699" y="2741930"/>
                      <a:pt x="777239" y="2744470"/>
                    </a:cubicBezTo>
                    <a:lnTo>
                      <a:pt x="773429" y="2744470"/>
                    </a:lnTo>
                    <a:cubicBezTo>
                      <a:pt x="773429" y="2741930"/>
                      <a:pt x="773429" y="2739390"/>
                      <a:pt x="772159" y="2735580"/>
                    </a:cubicBezTo>
                    <a:close/>
                    <a:moveTo>
                      <a:pt x="876299" y="3018790"/>
                    </a:moveTo>
                    <a:cubicBezTo>
                      <a:pt x="872489" y="3012440"/>
                      <a:pt x="869949" y="3007360"/>
                      <a:pt x="867409" y="3002280"/>
                    </a:cubicBezTo>
                    <a:lnTo>
                      <a:pt x="873759" y="2995930"/>
                    </a:lnTo>
                    <a:cubicBezTo>
                      <a:pt x="882649" y="3002280"/>
                      <a:pt x="883919" y="3012440"/>
                      <a:pt x="876299" y="3018790"/>
                    </a:cubicBezTo>
                    <a:close/>
                    <a:moveTo>
                      <a:pt x="1198879" y="3044190"/>
                    </a:moveTo>
                    <a:cubicBezTo>
                      <a:pt x="1193799" y="3041650"/>
                      <a:pt x="1188719" y="3040380"/>
                      <a:pt x="1183639" y="3037840"/>
                    </a:cubicBezTo>
                    <a:cubicBezTo>
                      <a:pt x="1188719" y="3032760"/>
                      <a:pt x="1193799" y="3027680"/>
                      <a:pt x="1197609" y="3025140"/>
                    </a:cubicBezTo>
                    <a:lnTo>
                      <a:pt x="1212849" y="3036570"/>
                    </a:lnTo>
                    <a:cubicBezTo>
                      <a:pt x="1209039" y="3039110"/>
                      <a:pt x="1203959" y="3041650"/>
                      <a:pt x="1198879" y="3044190"/>
                    </a:cubicBezTo>
                    <a:close/>
                    <a:moveTo>
                      <a:pt x="3445509" y="2828290"/>
                    </a:moveTo>
                    <a:cubicBezTo>
                      <a:pt x="3444239" y="2829560"/>
                      <a:pt x="3445509" y="2832100"/>
                      <a:pt x="3445509" y="2834640"/>
                    </a:cubicBezTo>
                    <a:lnTo>
                      <a:pt x="3426459" y="2838450"/>
                    </a:lnTo>
                    <a:cubicBezTo>
                      <a:pt x="3423919" y="2827020"/>
                      <a:pt x="3428999" y="2820670"/>
                      <a:pt x="3440429" y="2819400"/>
                    </a:cubicBezTo>
                    <a:cubicBezTo>
                      <a:pt x="3444239" y="2819400"/>
                      <a:pt x="3449319" y="2816860"/>
                      <a:pt x="3455669" y="2816860"/>
                    </a:cubicBezTo>
                    <a:cubicBezTo>
                      <a:pt x="3451859" y="2820670"/>
                      <a:pt x="3448049" y="2823210"/>
                      <a:pt x="3445509" y="2828290"/>
                    </a:cubicBezTo>
                    <a:close/>
                    <a:moveTo>
                      <a:pt x="3470909" y="2825750"/>
                    </a:moveTo>
                    <a:cubicBezTo>
                      <a:pt x="3465829" y="2824480"/>
                      <a:pt x="3462019" y="2820670"/>
                      <a:pt x="3458209" y="2818130"/>
                    </a:cubicBezTo>
                    <a:cubicBezTo>
                      <a:pt x="3463289" y="2811780"/>
                      <a:pt x="3467099" y="2807970"/>
                      <a:pt x="3469639" y="2804160"/>
                    </a:cubicBezTo>
                    <a:cubicBezTo>
                      <a:pt x="3474719" y="2810510"/>
                      <a:pt x="3479799" y="2815590"/>
                      <a:pt x="3484879" y="2823210"/>
                    </a:cubicBezTo>
                    <a:cubicBezTo>
                      <a:pt x="3481069" y="2824480"/>
                      <a:pt x="3475989" y="2825750"/>
                      <a:pt x="3470909" y="2825750"/>
                    </a:cubicBezTo>
                    <a:close/>
                    <a:moveTo>
                      <a:pt x="3604259" y="1967230"/>
                    </a:moveTo>
                    <a:cubicBezTo>
                      <a:pt x="3604259" y="1964690"/>
                      <a:pt x="3604259" y="1963420"/>
                      <a:pt x="3602989" y="1960880"/>
                    </a:cubicBezTo>
                    <a:lnTo>
                      <a:pt x="3629659" y="1957070"/>
                    </a:lnTo>
                    <a:cubicBezTo>
                      <a:pt x="3629659" y="1959610"/>
                      <a:pt x="3630929" y="1962150"/>
                      <a:pt x="3630929" y="1964690"/>
                    </a:cubicBezTo>
                    <a:cubicBezTo>
                      <a:pt x="3620769" y="1964690"/>
                      <a:pt x="3611879" y="1965960"/>
                      <a:pt x="3604259" y="1967230"/>
                    </a:cubicBezTo>
                    <a:close/>
                    <a:moveTo>
                      <a:pt x="3670299" y="1969770"/>
                    </a:moveTo>
                    <a:cubicBezTo>
                      <a:pt x="3662679" y="1969770"/>
                      <a:pt x="3653789" y="1969770"/>
                      <a:pt x="3646169" y="1967230"/>
                    </a:cubicBezTo>
                    <a:cubicBezTo>
                      <a:pt x="3642359" y="1965960"/>
                      <a:pt x="3641089" y="1960880"/>
                      <a:pt x="3637279" y="1958340"/>
                    </a:cubicBezTo>
                    <a:cubicBezTo>
                      <a:pt x="3638549" y="1957070"/>
                      <a:pt x="3638549" y="1955800"/>
                      <a:pt x="3639819" y="1954530"/>
                    </a:cubicBezTo>
                    <a:cubicBezTo>
                      <a:pt x="3651249" y="1957070"/>
                      <a:pt x="3661409" y="1958340"/>
                      <a:pt x="3671569" y="1960880"/>
                    </a:cubicBezTo>
                    <a:cubicBezTo>
                      <a:pt x="3670299" y="1964690"/>
                      <a:pt x="3670299" y="1968500"/>
                      <a:pt x="3670299" y="1969770"/>
                    </a:cubicBezTo>
                    <a:close/>
                    <a:moveTo>
                      <a:pt x="3727449" y="1968500"/>
                    </a:moveTo>
                    <a:cubicBezTo>
                      <a:pt x="3718559" y="1967230"/>
                      <a:pt x="3709669" y="1960880"/>
                      <a:pt x="3700779" y="1969770"/>
                    </a:cubicBezTo>
                    <a:cubicBezTo>
                      <a:pt x="3699509" y="1971040"/>
                      <a:pt x="3691889" y="1967230"/>
                      <a:pt x="3688079" y="1965960"/>
                    </a:cubicBezTo>
                    <a:cubicBezTo>
                      <a:pt x="3688079" y="1964690"/>
                      <a:pt x="3689349" y="1962150"/>
                      <a:pt x="3689349" y="1960880"/>
                    </a:cubicBezTo>
                    <a:lnTo>
                      <a:pt x="3731259" y="1960880"/>
                    </a:lnTo>
                    <a:cubicBezTo>
                      <a:pt x="3732529" y="1960880"/>
                      <a:pt x="3733799" y="1964690"/>
                      <a:pt x="3735069" y="1967230"/>
                    </a:cubicBezTo>
                    <a:cubicBezTo>
                      <a:pt x="3731259" y="1967230"/>
                      <a:pt x="3728719" y="1968500"/>
                      <a:pt x="3727449" y="1968500"/>
                    </a:cubicBezTo>
                    <a:close/>
                    <a:moveTo>
                      <a:pt x="3848099" y="2598420"/>
                    </a:moveTo>
                    <a:cubicBezTo>
                      <a:pt x="3846829" y="2599690"/>
                      <a:pt x="3846829" y="2600960"/>
                      <a:pt x="3846829" y="2599690"/>
                    </a:cubicBezTo>
                    <a:cubicBezTo>
                      <a:pt x="3845559" y="2599690"/>
                      <a:pt x="3845559" y="2598420"/>
                      <a:pt x="3848099" y="2598420"/>
                    </a:cubicBezTo>
                    <a:close/>
                    <a:moveTo>
                      <a:pt x="132079" y="2529840"/>
                    </a:moveTo>
                    <a:cubicBezTo>
                      <a:pt x="130809" y="2529840"/>
                      <a:pt x="130809" y="2531110"/>
                      <a:pt x="129539" y="2531110"/>
                    </a:cubicBezTo>
                    <a:cubicBezTo>
                      <a:pt x="129539" y="2531110"/>
                      <a:pt x="130809" y="2529840"/>
                      <a:pt x="132079" y="2529840"/>
                    </a:cubicBezTo>
                    <a:close/>
                    <a:moveTo>
                      <a:pt x="615949" y="2769870"/>
                    </a:moveTo>
                    <a:cubicBezTo>
                      <a:pt x="621029" y="2772410"/>
                      <a:pt x="626109" y="2774950"/>
                      <a:pt x="629919" y="2776220"/>
                    </a:cubicBezTo>
                    <a:cubicBezTo>
                      <a:pt x="612139" y="2786380"/>
                      <a:pt x="600709" y="2783840"/>
                      <a:pt x="589279" y="2766060"/>
                    </a:cubicBezTo>
                    <a:cubicBezTo>
                      <a:pt x="593089" y="2766060"/>
                      <a:pt x="595629" y="2764790"/>
                      <a:pt x="599439" y="2764790"/>
                    </a:cubicBezTo>
                    <a:cubicBezTo>
                      <a:pt x="604519" y="2766060"/>
                      <a:pt x="610869" y="2767330"/>
                      <a:pt x="615949" y="2769870"/>
                    </a:cubicBezTo>
                    <a:close/>
                    <a:moveTo>
                      <a:pt x="2835909" y="2874010"/>
                    </a:moveTo>
                    <a:cubicBezTo>
                      <a:pt x="2832099" y="2872740"/>
                      <a:pt x="2829559" y="2872740"/>
                      <a:pt x="2824479" y="2871470"/>
                    </a:cubicBezTo>
                    <a:cubicBezTo>
                      <a:pt x="2819399" y="2870200"/>
                      <a:pt x="2813049" y="2866390"/>
                      <a:pt x="2805429" y="2863850"/>
                    </a:cubicBezTo>
                    <a:cubicBezTo>
                      <a:pt x="2810509" y="2862580"/>
                      <a:pt x="2814319" y="2860040"/>
                      <a:pt x="2819399" y="2858770"/>
                    </a:cubicBezTo>
                    <a:cubicBezTo>
                      <a:pt x="2833369" y="2854960"/>
                      <a:pt x="2839719" y="2861310"/>
                      <a:pt x="2835909" y="2874010"/>
                    </a:cubicBezTo>
                    <a:close/>
                    <a:moveTo>
                      <a:pt x="2590799" y="2903220"/>
                    </a:moveTo>
                    <a:cubicBezTo>
                      <a:pt x="2598419" y="2904490"/>
                      <a:pt x="2607309" y="2904490"/>
                      <a:pt x="2616199" y="2905760"/>
                    </a:cubicBezTo>
                    <a:cubicBezTo>
                      <a:pt x="2612389" y="2918460"/>
                      <a:pt x="2602229" y="2914650"/>
                      <a:pt x="2594609" y="2913380"/>
                    </a:cubicBezTo>
                    <a:cubicBezTo>
                      <a:pt x="2592069" y="2913380"/>
                      <a:pt x="2589529" y="2908300"/>
                      <a:pt x="2586989" y="2905760"/>
                    </a:cubicBezTo>
                    <a:cubicBezTo>
                      <a:pt x="2588259" y="2904490"/>
                      <a:pt x="2589529" y="2903220"/>
                      <a:pt x="2590799" y="2903220"/>
                    </a:cubicBezTo>
                    <a:close/>
                    <a:moveTo>
                      <a:pt x="219709" y="2604770"/>
                    </a:moveTo>
                    <a:cubicBezTo>
                      <a:pt x="220979" y="2608580"/>
                      <a:pt x="222249" y="2611120"/>
                      <a:pt x="223519" y="2616200"/>
                    </a:cubicBezTo>
                    <a:cubicBezTo>
                      <a:pt x="215899" y="2616200"/>
                      <a:pt x="209549" y="2616200"/>
                      <a:pt x="203199" y="2614930"/>
                    </a:cubicBezTo>
                    <a:lnTo>
                      <a:pt x="203199" y="2606040"/>
                    </a:lnTo>
                    <a:cubicBezTo>
                      <a:pt x="208279" y="2606040"/>
                      <a:pt x="213359" y="2606040"/>
                      <a:pt x="219709" y="2604770"/>
                    </a:cubicBezTo>
                    <a:close/>
                    <a:moveTo>
                      <a:pt x="715009" y="2762250"/>
                    </a:moveTo>
                    <a:cubicBezTo>
                      <a:pt x="722629" y="2763520"/>
                      <a:pt x="730249" y="2763520"/>
                      <a:pt x="739139" y="2764790"/>
                    </a:cubicBezTo>
                    <a:cubicBezTo>
                      <a:pt x="734059" y="2769870"/>
                      <a:pt x="713739" y="2773680"/>
                      <a:pt x="709929" y="2769870"/>
                    </a:cubicBezTo>
                    <a:cubicBezTo>
                      <a:pt x="709929" y="2768600"/>
                      <a:pt x="708659" y="2766060"/>
                      <a:pt x="709929" y="2764790"/>
                    </a:cubicBezTo>
                    <a:cubicBezTo>
                      <a:pt x="711199" y="2763520"/>
                      <a:pt x="713739" y="2762250"/>
                      <a:pt x="715009" y="2762250"/>
                    </a:cubicBezTo>
                    <a:close/>
                  </a:path>
                </a:pathLst>
              </a:custGeom>
              <a:blipFill>
                <a:blip r:embed="rId5"/>
                <a:stretch>
                  <a:fillRect t="-873" b="-873"/>
                </a:stretch>
              </a:blipFill>
            </p:spPr>
            <p:txBody>
              <a:bodyPr/>
              <a:lstStyle/>
              <a:p>
                <a:endParaRPr lang="en-GB"/>
              </a:p>
            </p:txBody>
          </p:sp>
        </p:gr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sp>
        <p:nvSpPr>
          <p:cNvPr id="2" name="TextBox 2"/>
          <p:cNvSpPr txBox="1"/>
          <p:nvPr/>
        </p:nvSpPr>
        <p:spPr>
          <a:xfrm>
            <a:off x="268052" y="1848210"/>
            <a:ext cx="9568031" cy="2975173"/>
          </a:xfrm>
          <a:prstGeom prst="rect">
            <a:avLst/>
          </a:prstGeom>
        </p:spPr>
        <p:txBody>
          <a:bodyPr lIns="0" tIns="0" rIns="0" bIns="0" rtlCol="0" anchor="t">
            <a:spAutoFit/>
          </a:bodyPr>
          <a:lstStyle/>
          <a:p>
            <a:pPr marL="868677" lvl="1" indent="-434339" algn="l">
              <a:lnSpc>
                <a:spcPts val="5759"/>
              </a:lnSpc>
            </a:pPr>
            <a:endParaRPr lang="en-US" sz="5699" spc="-227">
              <a:solidFill>
                <a:srgbClr val="000000"/>
              </a:solidFill>
              <a:latin typeface="KG Primary Penmanship"/>
            </a:endParaRPr>
          </a:p>
          <a:p>
            <a:pPr marL="868677" lvl="1" indent="-434339" algn="l">
              <a:lnSpc>
                <a:spcPts val="5759"/>
              </a:lnSpc>
            </a:pPr>
            <a:endParaRPr lang="en-US" sz="5699" spc="-227">
              <a:solidFill>
                <a:srgbClr val="000000"/>
              </a:solidFill>
              <a:latin typeface="KG Primary Penmanship"/>
            </a:endParaRPr>
          </a:p>
          <a:p>
            <a:pPr marL="868677" lvl="1" indent="-434339" algn="l">
              <a:lnSpc>
                <a:spcPts val="5759"/>
              </a:lnSpc>
            </a:pPr>
            <a:endParaRPr lang="en-US" sz="5699" spc="-227">
              <a:solidFill>
                <a:srgbClr val="000000"/>
              </a:solidFill>
              <a:latin typeface="KG Primary Penmanship"/>
            </a:endParaRPr>
          </a:p>
          <a:p>
            <a:pPr marL="868677" lvl="1" indent="-434339" algn="l">
              <a:lnSpc>
                <a:spcPts val="5759"/>
              </a:lnSpc>
            </a:pPr>
            <a:endParaRPr lang="en-US" sz="5699" spc="-227">
              <a:solidFill>
                <a:srgbClr val="000000"/>
              </a:solidFill>
              <a:latin typeface="KG Primary Penmanship"/>
            </a:endParaRPr>
          </a:p>
        </p:txBody>
      </p:sp>
      <p:pic>
        <p:nvPicPr>
          <p:cNvPr id="12" name="Picture 11"/>
          <p:cNvPicPr>
            <a:picLocks noChangeAspect="1"/>
          </p:cNvPicPr>
          <p:nvPr/>
        </p:nvPicPr>
        <p:blipFill>
          <a:blip r:embed="rId2"/>
          <a:stretch>
            <a:fillRect/>
          </a:stretch>
        </p:blipFill>
        <p:spPr>
          <a:xfrm>
            <a:off x="268052" y="266700"/>
            <a:ext cx="17297400" cy="9596296"/>
          </a:xfrm>
          <a:prstGeom prst="rect">
            <a:avLst/>
          </a:prstGeom>
        </p:spPr>
      </p:pic>
    </p:spTree>
    <p:extLst>
      <p:ext uri="{BB962C8B-B14F-4D97-AF65-F5344CB8AC3E}">
        <p14:creationId xmlns:p14="http://schemas.microsoft.com/office/powerpoint/2010/main" val="35588882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sp>
        <p:nvSpPr>
          <p:cNvPr id="2" name="Freeform 2"/>
          <p:cNvSpPr/>
          <p:nvPr/>
        </p:nvSpPr>
        <p:spPr>
          <a:xfrm>
            <a:off x="910245" y="455985"/>
            <a:ext cx="7000849" cy="9353832"/>
          </a:xfrm>
          <a:custGeom>
            <a:avLst/>
            <a:gdLst/>
            <a:ahLst/>
            <a:cxnLst/>
            <a:rect l="l" t="t" r="r" b="b"/>
            <a:pathLst>
              <a:path w="7000849" h="9353832">
                <a:moveTo>
                  <a:pt x="0" y="0"/>
                </a:moveTo>
                <a:lnTo>
                  <a:pt x="7000849" y="0"/>
                </a:lnTo>
                <a:lnTo>
                  <a:pt x="7000849" y="9353832"/>
                </a:lnTo>
                <a:lnTo>
                  <a:pt x="0" y="9353832"/>
                </a:lnTo>
                <a:lnTo>
                  <a:pt x="0" y="0"/>
                </a:lnTo>
                <a:close/>
              </a:path>
            </a:pathLst>
          </a:custGeom>
          <a:blipFill>
            <a:blip r:embed="rId2"/>
            <a:stretch>
              <a:fillRect/>
            </a:stretch>
          </a:blipFill>
        </p:spPr>
        <p:txBody>
          <a:bodyPr/>
          <a:lstStyle/>
          <a:p>
            <a:endParaRPr lang="en-GB"/>
          </a:p>
        </p:txBody>
      </p:sp>
      <p:sp>
        <p:nvSpPr>
          <p:cNvPr id="3" name="Freeform 3"/>
          <p:cNvSpPr/>
          <p:nvPr/>
        </p:nvSpPr>
        <p:spPr>
          <a:xfrm>
            <a:off x="5952924" y="361604"/>
            <a:ext cx="12940894" cy="10287000"/>
          </a:xfrm>
          <a:custGeom>
            <a:avLst/>
            <a:gdLst/>
            <a:ahLst/>
            <a:cxnLst/>
            <a:rect l="l" t="t" r="r" b="b"/>
            <a:pathLst>
              <a:path w="12940894" h="10287000">
                <a:moveTo>
                  <a:pt x="0" y="0"/>
                </a:moveTo>
                <a:lnTo>
                  <a:pt x="12940894" y="0"/>
                </a:lnTo>
                <a:lnTo>
                  <a:pt x="12940894" y="10287000"/>
                </a:lnTo>
                <a:lnTo>
                  <a:pt x="0" y="10287000"/>
                </a:lnTo>
                <a:lnTo>
                  <a:pt x="0" y="0"/>
                </a:lnTo>
                <a:close/>
              </a:path>
            </a:pathLst>
          </a:custGeom>
          <a:blipFill>
            <a:blip r:embed="rId3"/>
            <a:stretch>
              <a:fillRect/>
            </a:stretch>
          </a:blipFill>
        </p:spPr>
        <p:txBody>
          <a:bodyPr/>
          <a:lstStyle/>
          <a:p>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sp>
        <p:nvSpPr>
          <p:cNvPr id="2" name="TextBox 2"/>
          <p:cNvSpPr txBox="1"/>
          <p:nvPr/>
        </p:nvSpPr>
        <p:spPr>
          <a:xfrm>
            <a:off x="2114393" y="1004986"/>
            <a:ext cx="14059213" cy="1914905"/>
          </a:xfrm>
          <a:prstGeom prst="rect">
            <a:avLst/>
          </a:prstGeom>
        </p:spPr>
        <p:txBody>
          <a:bodyPr lIns="0" tIns="0" rIns="0" bIns="0" rtlCol="0" anchor="t">
            <a:spAutoFit/>
          </a:bodyPr>
          <a:lstStyle/>
          <a:p>
            <a:pPr algn="ctr">
              <a:lnSpc>
                <a:spcPts val="7451"/>
              </a:lnSpc>
            </a:pPr>
            <a:r>
              <a:rPr lang="en-US" sz="6899">
                <a:solidFill>
                  <a:srgbClr val="000000"/>
                </a:solidFill>
                <a:latin typeface="One Little Font"/>
              </a:rPr>
              <a:t>Reading at Harborne Primary School</a:t>
            </a:r>
          </a:p>
          <a:p>
            <a:pPr algn="ctr">
              <a:lnSpc>
                <a:spcPts val="7451"/>
              </a:lnSpc>
            </a:pPr>
            <a:r>
              <a:rPr lang="en-US" sz="6899" spc="-275">
                <a:solidFill>
                  <a:srgbClr val="000000"/>
                </a:solidFill>
                <a:latin typeface="One Little Font"/>
              </a:rPr>
              <a:t> </a:t>
            </a:r>
          </a:p>
        </p:txBody>
      </p:sp>
      <p:sp>
        <p:nvSpPr>
          <p:cNvPr id="3" name="TextBox 3"/>
          <p:cNvSpPr txBox="1"/>
          <p:nvPr/>
        </p:nvSpPr>
        <p:spPr>
          <a:xfrm>
            <a:off x="794162" y="2313831"/>
            <a:ext cx="16950522" cy="6618671"/>
          </a:xfrm>
          <a:prstGeom prst="rect">
            <a:avLst/>
          </a:prstGeom>
        </p:spPr>
        <p:txBody>
          <a:bodyPr lIns="0" tIns="0" rIns="0" bIns="0" rtlCol="0" anchor="t">
            <a:spAutoFit/>
          </a:bodyPr>
          <a:lstStyle/>
          <a:p>
            <a:pPr algn="ctr">
              <a:lnSpc>
                <a:spcPts val="3736"/>
              </a:lnSpc>
            </a:pPr>
            <a:r>
              <a:rPr lang="en-US" sz="4324" dirty="0">
                <a:solidFill>
                  <a:srgbClr val="000000"/>
                </a:solidFill>
                <a:latin typeface="KG Primary Penmanship"/>
              </a:rPr>
              <a:t>We want all our children to become </a:t>
            </a:r>
            <a:r>
              <a:rPr lang="en-US" sz="4324" dirty="0">
                <a:solidFill>
                  <a:srgbClr val="AD1717"/>
                </a:solidFill>
                <a:latin typeface="KG Primary Penmanship"/>
              </a:rPr>
              <a:t>confident</a:t>
            </a:r>
            <a:r>
              <a:rPr lang="en-US" sz="4324" dirty="0">
                <a:solidFill>
                  <a:srgbClr val="000000"/>
                </a:solidFill>
                <a:latin typeface="KG Primary Penmanship"/>
              </a:rPr>
              <a:t> and </a:t>
            </a:r>
            <a:r>
              <a:rPr lang="en-US" sz="4324" dirty="0">
                <a:solidFill>
                  <a:srgbClr val="AD1717"/>
                </a:solidFill>
                <a:latin typeface="KG Primary Penmanship"/>
              </a:rPr>
              <a:t>successful</a:t>
            </a:r>
            <a:r>
              <a:rPr lang="en-US" sz="4324" dirty="0">
                <a:solidFill>
                  <a:srgbClr val="000000"/>
                </a:solidFill>
                <a:latin typeface="KG Primary Penmanship"/>
              </a:rPr>
              <a:t> readers who develop a lifelong </a:t>
            </a:r>
            <a:r>
              <a:rPr lang="en-US" sz="4324" dirty="0">
                <a:solidFill>
                  <a:srgbClr val="AD1717"/>
                </a:solidFill>
                <a:latin typeface="KG Primary Penmanship"/>
              </a:rPr>
              <a:t>love</a:t>
            </a:r>
            <a:r>
              <a:rPr lang="en-US" sz="4324" dirty="0">
                <a:solidFill>
                  <a:srgbClr val="000000"/>
                </a:solidFill>
                <a:latin typeface="KG Primary Penmanship"/>
              </a:rPr>
              <a:t> of reading.</a:t>
            </a:r>
          </a:p>
          <a:p>
            <a:pPr algn="ctr">
              <a:lnSpc>
                <a:spcPts val="3736"/>
              </a:lnSpc>
            </a:pPr>
            <a:r>
              <a:rPr lang="en-US" sz="4324" dirty="0">
                <a:solidFill>
                  <a:srgbClr val="000000"/>
                </a:solidFill>
                <a:latin typeface="KG Primary Penmanship"/>
              </a:rPr>
              <a:t> </a:t>
            </a:r>
          </a:p>
          <a:p>
            <a:pPr algn="ctr">
              <a:lnSpc>
                <a:spcPts val="3736"/>
              </a:lnSpc>
            </a:pPr>
            <a:r>
              <a:rPr lang="en-US" sz="4324" dirty="0">
                <a:solidFill>
                  <a:srgbClr val="000000"/>
                </a:solidFill>
                <a:latin typeface="KG Primary Penmanship"/>
              </a:rPr>
              <a:t>You have a vital role to play in this process as children make much better progress when home and school work together.</a:t>
            </a:r>
          </a:p>
          <a:p>
            <a:pPr algn="ctr">
              <a:lnSpc>
                <a:spcPts val="3736"/>
              </a:lnSpc>
            </a:pPr>
            <a:endParaRPr lang="en-US" sz="4324" dirty="0">
              <a:solidFill>
                <a:srgbClr val="000000"/>
              </a:solidFill>
              <a:latin typeface="KG Primary Penmanship"/>
            </a:endParaRPr>
          </a:p>
          <a:p>
            <a:pPr algn="ctr">
              <a:lnSpc>
                <a:spcPts val="3736"/>
              </a:lnSpc>
            </a:pPr>
            <a:r>
              <a:rPr lang="en-US" sz="4324" dirty="0">
                <a:solidFill>
                  <a:srgbClr val="000000"/>
                </a:solidFill>
                <a:latin typeface="KG Primary Penmanship"/>
              </a:rPr>
              <a:t>Here at HPS, we love reading and we want your children to love it too.</a:t>
            </a:r>
          </a:p>
          <a:p>
            <a:pPr algn="ctr">
              <a:lnSpc>
                <a:spcPts val="3736"/>
              </a:lnSpc>
            </a:pPr>
            <a:endParaRPr lang="en-US" sz="4324" dirty="0">
              <a:solidFill>
                <a:srgbClr val="000000"/>
              </a:solidFill>
              <a:latin typeface="KG Primary Penmanship"/>
            </a:endParaRPr>
          </a:p>
          <a:p>
            <a:pPr algn="ctr">
              <a:lnSpc>
                <a:spcPts val="3736"/>
              </a:lnSpc>
            </a:pPr>
            <a:r>
              <a:rPr lang="en-US" sz="4324" dirty="0">
                <a:solidFill>
                  <a:srgbClr val="000000"/>
                </a:solidFill>
                <a:latin typeface="KG Primary Penmanship"/>
              </a:rPr>
              <a:t>However, it is important to remember all children develop at different rates and follow different paths into reading. We cater for individual needs &amp; have a structured but flexible approach. HPS pupils have opportunities to develop the full range of reading skills and become mature and enthusiastic readers.</a:t>
            </a:r>
          </a:p>
          <a:p>
            <a:pPr algn="ctr">
              <a:lnSpc>
                <a:spcPts val="3736"/>
              </a:lnSpc>
            </a:pPr>
            <a:endParaRPr lang="en-US" sz="4324" dirty="0">
              <a:solidFill>
                <a:srgbClr val="000000"/>
              </a:solidFill>
              <a:latin typeface="KG Primary Penmanship"/>
            </a:endParaRPr>
          </a:p>
          <a:p>
            <a:pPr algn="ctr">
              <a:lnSpc>
                <a:spcPts val="3202"/>
              </a:lnSpc>
            </a:pPr>
            <a:r>
              <a:rPr lang="en-US" sz="3706" spc="-147" dirty="0">
                <a:solidFill>
                  <a:srgbClr val="000000"/>
                </a:solidFill>
                <a:latin typeface="KG Primary Penmanship"/>
              </a:rPr>
              <a:t> </a:t>
            </a:r>
          </a:p>
        </p:txBody>
      </p:sp>
      <p:sp>
        <p:nvSpPr>
          <p:cNvPr id="4" name="Freeform 4"/>
          <p:cNvSpPr/>
          <p:nvPr/>
        </p:nvSpPr>
        <p:spPr>
          <a:xfrm>
            <a:off x="7390244" y="7932369"/>
            <a:ext cx="3758357" cy="2118347"/>
          </a:xfrm>
          <a:custGeom>
            <a:avLst/>
            <a:gdLst/>
            <a:ahLst/>
            <a:cxnLst/>
            <a:rect l="l" t="t" r="r" b="b"/>
            <a:pathLst>
              <a:path w="3758357" h="2118347">
                <a:moveTo>
                  <a:pt x="0" y="0"/>
                </a:moveTo>
                <a:lnTo>
                  <a:pt x="3758357" y="0"/>
                </a:lnTo>
                <a:lnTo>
                  <a:pt x="3758357" y="2118347"/>
                </a:lnTo>
                <a:lnTo>
                  <a:pt x="0" y="211834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sp>
        <p:nvSpPr>
          <p:cNvPr id="2" name="TextBox 2"/>
          <p:cNvSpPr txBox="1"/>
          <p:nvPr/>
        </p:nvSpPr>
        <p:spPr>
          <a:xfrm>
            <a:off x="526719" y="1582391"/>
            <a:ext cx="16561287" cy="8022336"/>
          </a:xfrm>
          <a:prstGeom prst="rect">
            <a:avLst/>
          </a:prstGeom>
        </p:spPr>
        <p:txBody>
          <a:bodyPr lIns="0" tIns="0" rIns="0" bIns="0" rtlCol="0" anchor="t">
            <a:spAutoFit/>
          </a:bodyPr>
          <a:lstStyle/>
          <a:p>
            <a:pPr algn="l">
              <a:lnSpc>
                <a:spcPts val="4211"/>
              </a:lnSpc>
            </a:pPr>
            <a:r>
              <a:rPr lang="en-US" sz="3899" spc="-155">
                <a:solidFill>
                  <a:srgbClr val="000000"/>
                </a:solidFill>
                <a:latin typeface="KG Primary Penmanship"/>
              </a:rPr>
              <a:t>Share stories with your child at every opportunity, (this can be through books, or stories told aloud and it can be in any language).</a:t>
            </a:r>
          </a:p>
          <a:p>
            <a:pPr algn="l">
              <a:lnSpc>
                <a:spcPts val="4211"/>
              </a:lnSpc>
            </a:pPr>
            <a:endParaRPr lang="en-US" sz="3899" spc="-155">
              <a:solidFill>
                <a:srgbClr val="000000"/>
              </a:solidFill>
              <a:latin typeface="KG Primary Penmanship"/>
            </a:endParaRPr>
          </a:p>
          <a:p>
            <a:pPr algn="l">
              <a:lnSpc>
                <a:spcPts val="4211"/>
              </a:lnSpc>
            </a:pPr>
            <a:r>
              <a:rPr lang="en-US" sz="3899" spc="-155">
                <a:solidFill>
                  <a:srgbClr val="000000"/>
                </a:solidFill>
                <a:latin typeface="KG Primary Penmanship"/>
              </a:rPr>
              <a:t>Read to your child regularly and talk about what you’ve read together.</a:t>
            </a:r>
          </a:p>
          <a:p>
            <a:pPr algn="l">
              <a:lnSpc>
                <a:spcPts val="4211"/>
              </a:lnSpc>
            </a:pPr>
            <a:endParaRPr lang="en-US" sz="3899" spc="-155">
              <a:solidFill>
                <a:srgbClr val="000000"/>
              </a:solidFill>
              <a:latin typeface="KG Primary Penmanship"/>
            </a:endParaRPr>
          </a:p>
          <a:p>
            <a:pPr algn="l">
              <a:lnSpc>
                <a:spcPts val="4211"/>
              </a:lnSpc>
            </a:pPr>
            <a:r>
              <a:rPr lang="en-US" sz="3899" spc="-155">
                <a:solidFill>
                  <a:srgbClr val="000000"/>
                </a:solidFill>
                <a:latin typeface="KG Primary Penmanship"/>
              </a:rPr>
              <a:t>Keep and look after  books at home-you can borrow them for free from the Library!</a:t>
            </a:r>
          </a:p>
          <a:p>
            <a:pPr algn="l">
              <a:lnSpc>
                <a:spcPts val="4211"/>
              </a:lnSpc>
            </a:pPr>
            <a:endParaRPr lang="en-US" sz="3899" spc="-155">
              <a:solidFill>
                <a:srgbClr val="000000"/>
              </a:solidFill>
              <a:latin typeface="KG Primary Penmanship"/>
            </a:endParaRPr>
          </a:p>
          <a:p>
            <a:pPr algn="l">
              <a:lnSpc>
                <a:spcPts val="4211"/>
              </a:lnSpc>
            </a:pPr>
            <a:r>
              <a:rPr lang="en-US" sz="3899" spc="-155">
                <a:solidFill>
                  <a:srgbClr val="000000"/>
                </a:solidFill>
                <a:latin typeface="KG Primary Penmanship"/>
              </a:rPr>
              <a:t>Encourage your child to have </a:t>
            </a:r>
          </a:p>
          <a:p>
            <a:pPr algn="l">
              <a:lnSpc>
                <a:spcPts val="4211"/>
              </a:lnSpc>
            </a:pPr>
            <a:r>
              <a:rPr lang="en-US" sz="3899" spc="-155">
                <a:solidFill>
                  <a:srgbClr val="000000"/>
                </a:solidFill>
                <a:latin typeface="KG Primary Penmanship"/>
              </a:rPr>
              <a:t>favourite stories (even if this </a:t>
            </a:r>
          </a:p>
          <a:p>
            <a:pPr algn="l">
              <a:lnSpc>
                <a:spcPts val="4211"/>
              </a:lnSpc>
            </a:pPr>
            <a:r>
              <a:rPr lang="en-US" sz="3899" spc="-155">
                <a:solidFill>
                  <a:srgbClr val="000000"/>
                </a:solidFill>
                <a:latin typeface="KG Primary Penmanship"/>
              </a:rPr>
              <a:t>means you have to read them </a:t>
            </a:r>
          </a:p>
          <a:p>
            <a:pPr algn="l">
              <a:lnSpc>
                <a:spcPts val="4211"/>
              </a:lnSpc>
            </a:pPr>
            <a:r>
              <a:rPr lang="en-US" sz="3899" spc="-155">
                <a:solidFill>
                  <a:srgbClr val="000000"/>
                </a:solidFill>
                <a:latin typeface="KG Primary Penmanship"/>
              </a:rPr>
              <a:t>endlessly!).</a:t>
            </a:r>
          </a:p>
          <a:p>
            <a:pPr algn="l">
              <a:lnSpc>
                <a:spcPts val="4211"/>
              </a:lnSpc>
            </a:pPr>
            <a:endParaRPr lang="en-US" sz="3899" spc="-155">
              <a:solidFill>
                <a:srgbClr val="000000"/>
              </a:solidFill>
              <a:latin typeface="KG Primary Penmanship"/>
            </a:endParaRPr>
          </a:p>
          <a:p>
            <a:pPr algn="l">
              <a:lnSpc>
                <a:spcPts val="4211"/>
              </a:lnSpc>
            </a:pPr>
            <a:r>
              <a:rPr lang="en-US" sz="3899" spc="-155">
                <a:solidFill>
                  <a:srgbClr val="000000"/>
                </a:solidFill>
                <a:latin typeface="KG Primary Penmanship"/>
              </a:rPr>
              <a:t>Read yourself-</a:t>
            </a:r>
          </a:p>
          <a:p>
            <a:pPr algn="l">
              <a:lnSpc>
                <a:spcPts val="4211"/>
              </a:lnSpc>
            </a:pPr>
            <a:r>
              <a:rPr lang="en-US" sz="3899" spc="-155">
                <a:solidFill>
                  <a:srgbClr val="000000"/>
                </a:solidFill>
                <a:latin typeface="KG Primary Penmanship"/>
              </a:rPr>
              <a:t>your child will copy you.</a:t>
            </a:r>
          </a:p>
          <a:p>
            <a:pPr algn="l">
              <a:lnSpc>
                <a:spcPts val="4211"/>
              </a:lnSpc>
            </a:pPr>
            <a:endParaRPr lang="en-US" sz="3899" spc="-155">
              <a:solidFill>
                <a:srgbClr val="000000"/>
              </a:solidFill>
              <a:latin typeface="KG Primary Penmanship"/>
            </a:endParaRPr>
          </a:p>
        </p:txBody>
      </p:sp>
      <p:grpSp>
        <p:nvGrpSpPr>
          <p:cNvPr id="3" name="Group 3"/>
          <p:cNvGrpSpPr>
            <a:grpSpLocks noChangeAspect="1"/>
          </p:cNvGrpSpPr>
          <p:nvPr/>
        </p:nvGrpSpPr>
        <p:grpSpPr>
          <a:xfrm>
            <a:off x="9629384" y="5271054"/>
            <a:ext cx="7943114" cy="4468448"/>
            <a:chOff x="0" y="0"/>
            <a:chExt cx="11287761" cy="6350000"/>
          </a:xfrm>
        </p:grpSpPr>
        <p:sp>
          <p:nvSpPr>
            <p:cNvPr id="4" name="Freeform 4"/>
            <p:cNvSpPr/>
            <p:nvPr/>
          </p:nvSpPr>
          <p:spPr>
            <a:xfrm>
              <a:off x="0" y="0"/>
              <a:ext cx="11287761" cy="6350000"/>
            </a:xfrm>
            <a:custGeom>
              <a:avLst/>
              <a:gdLst/>
              <a:ahLst/>
              <a:cxnLst/>
              <a:rect l="l" t="t" r="r" b="b"/>
              <a:pathLst>
                <a:path w="11287761" h="6350000">
                  <a:moveTo>
                    <a:pt x="0" y="5824220"/>
                  </a:moveTo>
                  <a:lnTo>
                    <a:pt x="0" y="525780"/>
                  </a:lnTo>
                  <a:cubicBezTo>
                    <a:pt x="0" y="234950"/>
                    <a:pt x="234950" y="0"/>
                    <a:pt x="525780" y="0"/>
                  </a:cubicBezTo>
                  <a:lnTo>
                    <a:pt x="10761980" y="0"/>
                  </a:lnTo>
                  <a:cubicBezTo>
                    <a:pt x="11052811" y="0"/>
                    <a:pt x="11287761" y="234950"/>
                    <a:pt x="11287761" y="525780"/>
                  </a:cubicBezTo>
                  <a:lnTo>
                    <a:pt x="11287761" y="5822950"/>
                  </a:lnTo>
                  <a:cubicBezTo>
                    <a:pt x="11287761" y="6113780"/>
                    <a:pt x="11052811" y="6348730"/>
                    <a:pt x="10761980" y="6348730"/>
                  </a:cubicBezTo>
                  <a:lnTo>
                    <a:pt x="525780" y="6348730"/>
                  </a:lnTo>
                  <a:cubicBezTo>
                    <a:pt x="236220" y="6350000"/>
                    <a:pt x="0" y="6115050"/>
                    <a:pt x="0" y="5824220"/>
                  </a:cubicBezTo>
                  <a:cubicBezTo>
                    <a:pt x="0" y="5824220"/>
                    <a:pt x="0" y="5824220"/>
                    <a:pt x="0" y="5824220"/>
                  </a:cubicBezTo>
                  <a:close/>
                </a:path>
              </a:pathLst>
            </a:custGeom>
            <a:blipFill>
              <a:blip r:embed="rId2"/>
              <a:stretch>
                <a:fillRect l="-2698" r="-2760"/>
              </a:stretch>
            </a:blipFill>
          </p:spPr>
          <p:txBody>
            <a:bodyPr/>
            <a:lstStyle/>
            <a:p>
              <a:endParaRPr lang="en-GB"/>
            </a:p>
          </p:txBody>
        </p:sp>
      </p:grpSp>
      <p:sp>
        <p:nvSpPr>
          <p:cNvPr id="5" name="TextBox 5"/>
          <p:cNvSpPr txBox="1"/>
          <p:nvPr/>
        </p:nvSpPr>
        <p:spPr>
          <a:xfrm>
            <a:off x="526719" y="715137"/>
            <a:ext cx="12161520" cy="684276"/>
          </a:xfrm>
          <a:prstGeom prst="rect">
            <a:avLst/>
          </a:prstGeom>
        </p:spPr>
        <p:txBody>
          <a:bodyPr lIns="0" tIns="0" rIns="0" bIns="0" rtlCol="0" anchor="t">
            <a:spAutoFit/>
          </a:bodyPr>
          <a:lstStyle/>
          <a:p>
            <a:pPr algn="l">
              <a:lnSpc>
                <a:spcPts val="5291"/>
              </a:lnSpc>
            </a:pPr>
            <a:r>
              <a:rPr lang="en-US" sz="4899" spc="-195">
                <a:solidFill>
                  <a:srgbClr val="000000"/>
                </a:solidFill>
                <a:latin typeface="One Little Font Bold"/>
              </a:rPr>
              <a:t>First steps in reading: how you can help</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sp>
        <p:nvSpPr>
          <p:cNvPr id="2" name="TextBox 2"/>
          <p:cNvSpPr txBox="1"/>
          <p:nvPr/>
        </p:nvSpPr>
        <p:spPr>
          <a:xfrm>
            <a:off x="673842" y="1465969"/>
            <a:ext cx="12161520" cy="7488936"/>
          </a:xfrm>
          <a:prstGeom prst="rect">
            <a:avLst/>
          </a:prstGeom>
        </p:spPr>
        <p:txBody>
          <a:bodyPr lIns="0" tIns="0" rIns="0" bIns="0" rtlCol="0" anchor="t">
            <a:spAutoFit/>
          </a:bodyPr>
          <a:lstStyle/>
          <a:p>
            <a:pPr algn="l">
              <a:lnSpc>
                <a:spcPts val="4211"/>
              </a:lnSpc>
            </a:pPr>
            <a:r>
              <a:rPr lang="en-US" sz="3899" spc="-155">
                <a:solidFill>
                  <a:srgbClr val="000000"/>
                </a:solidFill>
                <a:latin typeface="KG Primary Penmanship"/>
              </a:rPr>
              <a:t>Show your child how books work- turning the pages and reading them in order.</a:t>
            </a:r>
          </a:p>
          <a:p>
            <a:pPr algn="l">
              <a:lnSpc>
                <a:spcPts val="4211"/>
              </a:lnSpc>
            </a:pPr>
            <a:r>
              <a:rPr lang="en-US" sz="3899" spc="-155">
                <a:solidFill>
                  <a:srgbClr val="000000"/>
                </a:solidFill>
                <a:latin typeface="KG Primary Penmanship"/>
              </a:rPr>
              <a:t> </a:t>
            </a:r>
          </a:p>
          <a:p>
            <a:pPr algn="l">
              <a:lnSpc>
                <a:spcPts val="4211"/>
              </a:lnSpc>
            </a:pPr>
            <a:r>
              <a:rPr lang="en-US" sz="3899" spc="-155">
                <a:solidFill>
                  <a:srgbClr val="000000"/>
                </a:solidFill>
                <a:latin typeface="KG Primary Penmanship"/>
              </a:rPr>
              <a:t>Talk about the pictures in books and point out the words, running your finger across them in the order that you read them (in English, from left to right).</a:t>
            </a:r>
          </a:p>
          <a:p>
            <a:pPr algn="l">
              <a:lnSpc>
                <a:spcPts val="4211"/>
              </a:lnSpc>
            </a:pPr>
            <a:endParaRPr lang="en-US" sz="3899" spc="-155">
              <a:solidFill>
                <a:srgbClr val="000000"/>
              </a:solidFill>
              <a:latin typeface="KG Primary Penmanship"/>
            </a:endParaRPr>
          </a:p>
          <a:p>
            <a:pPr algn="l">
              <a:lnSpc>
                <a:spcPts val="4211"/>
              </a:lnSpc>
            </a:pPr>
            <a:r>
              <a:rPr lang="en-US" sz="3899" spc="-155">
                <a:solidFill>
                  <a:srgbClr val="000000"/>
                </a:solidFill>
                <a:latin typeface="KG Primary Penmanship"/>
              </a:rPr>
              <a:t>Talk about and show children what letters and words are and notice the spaces between them.</a:t>
            </a:r>
          </a:p>
          <a:p>
            <a:pPr algn="l">
              <a:lnSpc>
                <a:spcPts val="4211"/>
              </a:lnSpc>
            </a:pPr>
            <a:endParaRPr lang="en-US" sz="3899" spc="-155">
              <a:solidFill>
                <a:srgbClr val="000000"/>
              </a:solidFill>
              <a:latin typeface="KG Primary Penmanship"/>
            </a:endParaRPr>
          </a:p>
          <a:p>
            <a:pPr algn="l">
              <a:lnSpc>
                <a:spcPts val="4211"/>
              </a:lnSpc>
            </a:pPr>
            <a:r>
              <a:rPr lang="en-US" sz="3899" spc="-155">
                <a:solidFill>
                  <a:srgbClr val="000000"/>
                </a:solidFill>
                <a:latin typeface="KG Primary Penmanship"/>
              </a:rPr>
              <a:t>Encourage your child to be a story-teller:</a:t>
            </a:r>
          </a:p>
          <a:p>
            <a:pPr algn="l">
              <a:lnSpc>
                <a:spcPts val="4211"/>
              </a:lnSpc>
            </a:pPr>
            <a:endParaRPr lang="en-US" sz="3899" spc="-155">
              <a:solidFill>
                <a:srgbClr val="000000"/>
              </a:solidFill>
              <a:latin typeface="KG Primary Penmanship"/>
            </a:endParaRPr>
          </a:p>
          <a:p>
            <a:pPr algn="l">
              <a:lnSpc>
                <a:spcPts val="4211"/>
              </a:lnSpc>
            </a:pPr>
            <a:r>
              <a:rPr lang="en-US" sz="3899" spc="-155">
                <a:solidFill>
                  <a:srgbClr val="000000"/>
                </a:solidFill>
                <a:latin typeface="KG Primary Penmanship"/>
              </a:rPr>
              <a:t>Can you make up a story together?</a:t>
            </a:r>
          </a:p>
          <a:p>
            <a:pPr algn="l">
              <a:lnSpc>
                <a:spcPts val="4211"/>
              </a:lnSpc>
            </a:pPr>
            <a:endParaRPr lang="en-US" sz="3899" spc="-155">
              <a:solidFill>
                <a:srgbClr val="000000"/>
              </a:solidFill>
              <a:latin typeface="KG Primary Penmanship"/>
            </a:endParaRPr>
          </a:p>
          <a:p>
            <a:pPr algn="l">
              <a:lnSpc>
                <a:spcPts val="4211"/>
              </a:lnSpc>
            </a:pPr>
            <a:r>
              <a:rPr lang="en-US" sz="3899" spc="-155">
                <a:solidFill>
                  <a:srgbClr val="000000"/>
                </a:solidFill>
                <a:latin typeface="KG Primary Penmanship"/>
              </a:rPr>
              <a:t>Can they tell the story of a favourite book</a:t>
            </a:r>
          </a:p>
          <a:p>
            <a:pPr algn="l">
              <a:lnSpc>
                <a:spcPts val="4211"/>
              </a:lnSpc>
            </a:pPr>
            <a:r>
              <a:rPr lang="en-US" sz="3899" spc="-155">
                <a:solidFill>
                  <a:srgbClr val="000000"/>
                </a:solidFill>
                <a:latin typeface="KG Primary Penmanship"/>
              </a:rPr>
              <a:t> (without being able to read the words)?</a:t>
            </a:r>
          </a:p>
        </p:txBody>
      </p:sp>
      <p:grpSp>
        <p:nvGrpSpPr>
          <p:cNvPr id="3" name="Group 3"/>
          <p:cNvGrpSpPr>
            <a:grpSpLocks noChangeAspect="1"/>
          </p:cNvGrpSpPr>
          <p:nvPr/>
        </p:nvGrpSpPr>
        <p:grpSpPr>
          <a:xfrm>
            <a:off x="12986727" y="1276172"/>
            <a:ext cx="4507535" cy="7835644"/>
            <a:chOff x="-3810" y="0"/>
            <a:chExt cx="3295650" cy="5728970"/>
          </a:xfrm>
        </p:grpSpPr>
        <p:sp>
          <p:nvSpPr>
            <p:cNvPr id="4" name="Freeform 4"/>
            <p:cNvSpPr/>
            <p:nvPr/>
          </p:nvSpPr>
          <p:spPr>
            <a:xfrm>
              <a:off x="38100" y="0"/>
              <a:ext cx="3252470" cy="1734820"/>
            </a:xfrm>
            <a:custGeom>
              <a:avLst/>
              <a:gdLst/>
              <a:ahLst/>
              <a:cxnLst/>
              <a:rect l="l" t="t" r="r" b="b"/>
              <a:pathLst>
                <a:path w="3252470" h="1734820">
                  <a:moveTo>
                    <a:pt x="3021330" y="0"/>
                  </a:moveTo>
                  <a:cubicBezTo>
                    <a:pt x="2995930" y="2540"/>
                    <a:pt x="2971800" y="6350"/>
                    <a:pt x="2946400" y="8890"/>
                  </a:cubicBezTo>
                  <a:cubicBezTo>
                    <a:pt x="2937510" y="10160"/>
                    <a:pt x="2927350" y="11430"/>
                    <a:pt x="2918460" y="12700"/>
                  </a:cubicBezTo>
                  <a:cubicBezTo>
                    <a:pt x="2905760" y="13970"/>
                    <a:pt x="2915920" y="12700"/>
                    <a:pt x="2918460" y="12700"/>
                  </a:cubicBezTo>
                  <a:cubicBezTo>
                    <a:pt x="2894330" y="16510"/>
                    <a:pt x="2871470" y="19050"/>
                    <a:pt x="2847340" y="22860"/>
                  </a:cubicBezTo>
                  <a:cubicBezTo>
                    <a:pt x="2815590" y="26670"/>
                    <a:pt x="2783840" y="30480"/>
                    <a:pt x="2752090" y="31750"/>
                  </a:cubicBezTo>
                  <a:cubicBezTo>
                    <a:pt x="2519680" y="46990"/>
                    <a:pt x="2286000" y="16510"/>
                    <a:pt x="2053590" y="15240"/>
                  </a:cubicBezTo>
                  <a:cubicBezTo>
                    <a:pt x="1816100" y="12700"/>
                    <a:pt x="1577340" y="13970"/>
                    <a:pt x="1339850" y="19050"/>
                  </a:cubicBezTo>
                  <a:cubicBezTo>
                    <a:pt x="892810" y="27940"/>
                    <a:pt x="445770" y="46990"/>
                    <a:pt x="0" y="49530"/>
                  </a:cubicBezTo>
                  <a:cubicBezTo>
                    <a:pt x="1270" y="480060"/>
                    <a:pt x="12700" y="911860"/>
                    <a:pt x="21590" y="1342390"/>
                  </a:cubicBezTo>
                  <a:cubicBezTo>
                    <a:pt x="24130" y="1470660"/>
                    <a:pt x="26670" y="1598930"/>
                    <a:pt x="27940" y="1725930"/>
                  </a:cubicBezTo>
                  <a:cubicBezTo>
                    <a:pt x="228600" y="1728470"/>
                    <a:pt x="427990" y="1734820"/>
                    <a:pt x="628650" y="1733550"/>
                  </a:cubicBezTo>
                  <a:cubicBezTo>
                    <a:pt x="871220" y="1732280"/>
                    <a:pt x="1113790" y="1714500"/>
                    <a:pt x="1356360" y="1710690"/>
                  </a:cubicBezTo>
                  <a:cubicBezTo>
                    <a:pt x="1596390" y="1706880"/>
                    <a:pt x="1835150" y="1711960"/>
                    <a:pt x="2075180" y="1715770"/>
                  </a:cubicBezTo>
                  <a:cubicBezTo>
                    <a:pt x="2316480" y="1719580"/>
                    <a:pt x="2559050" y="1720850"/>
                    <a:pt x="2800350" y="1713230"/>
                  </a:cubicBezTo>
                  <a:cubicBezTo>
                    <a:pt x="2917190" y="1709420"/>
                    <a:pt x="3034030" y="1705610"/>
                    <a:pt x="3150870" y="1709420"/>
                  </a:cubicBezTo>
                  <a:cubicBezTo>
                    <a:pt x="3185160" y="1710690"/>
                    <a:pt x="3218180" y="1710690"/>
                    <a:pt x="3252470" y="1711960"/>
                  </a:cubicBezTo>
                  <a:cubicBezTo>
                    <a:pt x="3247390" y="1141730"/>
                    <a:pt x="3233420" y="570230"/>
                    <a:pt x="3233420" y="0"/>
                  </a:cubicBezTo>
                  <a:lnTo>
                    <a:pt x="3021330" y="0"/>
                  </a:lnTo>
                  <a:close/>
                </a:path>
              </a:pathLst>
            </a:custGeom>
            <a:blipFill>
              <a:blip r:embed="rId3"/>
              <a:stretch>
                <a:fillRect l="-1285" r="-1285"/>
              </a:stretch>
            </a:blipFill>
          </p:spPr>
          <p:txBody>
            <a:bodyPr/>
            <a:lstStyle/>
            <a:p>
              <a:endParaRPr lang="en-GB"/>
            </a:p>
          </p:txBody>
        </p:sp>
        <p:sp>
          <p:nvSpPr>
            <p:cNvPr id="5" name="Freeform 5"/>
            <p:cNvSpPr/>
            <p:nvPr/>
          </p:nvSpPr>
          <p:spPr>
            <a:xfrm>
              <a:off x="31750" y="2037080"/>
              <a:ext cx="3260090" cy="1697990"/>
            </a:xfrm>
            <a:custGeom>
              <a:avLst/>
              <a:gdLst/>
              <a:ahLst/>
              <a:cxnLst/>
              <a:rect l="l" t="t" r="r" b="b"/>
              <a:pathLst>
                <a:path w="3260090" h="1697990">
                  <a:moveTo>
                    <a:pt x="3260090" y="10160"/>
                  </a:moveTo>
                  <a:lnTo>
                    <a:pt x="3111500" y="6350"/>
                  </a:lnTo>
                  <a:cubicBezTo>
                    <a:pt x="2979420" y="3810"/>
                    <a:pt x="2847340" y="11430"/>
                    <a:pt x="2715260" y="13970"/>
                  </a:cubicBezTo>
                  <a:cubicBezTo>
                    <a:pt x="2233930" y="25400"/>
                    <a:pt x="1752600" y="0"/>
                    <a:pt x="1271270" y="11430"/>
                  </a:cubicBezTo>
                  <a:cubicBezTo>
                    <a:pt x="1028700" y="16510"/>
                    <a:pt x="786130" y="34290"/>
                    <a:pt x="543560" y="33020"/>
                  </a:cubicBezTo>
                  <a:cubicBezTo>
                    <a:pt x="374650" y="31750"/>
                    <a:pt x="205740" y="27940"/>
                    <a:pt x="36830" y="25400"/>
                  </a:cubicBezTo>
                  <a:cubicBezTo>
                    <a:pt x="38100" y="227330"/>
                    <a:pt x="36830" y="429260"/>
                    <a:pt x="31750" y="629920"/>
                  </a:cubicBezTo>
                  <a:cubicBezTo>
                    <a:pt x="26670" y="829310"/>
                    <a:pt x="16510" y="1028700"/>
                    <a:pt x="10160" y="1226820"/>
                  </a:cubicBezTo>
                  <a:cubicBezTo>
                    <a:pt x="6350" y="1372870"/>
                    <a:pt x="2540" y="1520190"/>
                    <a:pt x="0" y="1666240"/>
                  </a:cubicBezTo>
                  <a:cubicBezTo>
                    <a:pt x="242570" y="1663700"/>
                    <a:pt x="486410" y="1654810"/>
                    <a:pt x="728980" y="1648460"/>
                  </a:cubicBezTo>
                  <a:cubicBezTo>
                    <a:pt x="967740" y="1642110"/>
                    <a:pt x="1205230" y="1647190"/>
                    <a:pt x="1443990" y="1648460"/>
                  </a:cubicBezTo>
                  <a:cubicBezTo>
                    <a:pt x="1680210" y="1648460"/>
                    <a:pt x="1916430" y="1642110"/>
                    <a:pt x="2153920" y="1643380"/>
                  </a:cubicBezTo>
                  <a:cubicBezTo>
                    <a:pt x="2387600" y="1643380"/>
                    <a:pt x="2620010" y="1653540"/>
                    <a:pt x="2851150" y="1680210"/>
                  </a:cubicBezTo>
                  <a:cubicBezTo>
                    <a:pt x="2959100" y="1692910"/>
                    <a:pt x="3068320" y="1697990"/>
                    <a:pt x="3177540" y="1696720"/>
                  </a:cubicBezTo>
                  <a:cubicBezTo>
                    <a:pt x="3188970" y="1696720"/>
                    <a:pt x="3200400" y="1696720"/>
                    <a:pt x="3211830" y="1695450"/>
                  </a:cubicBezTo>
                  <a:lnTo>
                    <a:pt x="3219450" y="1474470"/>
                  </a:lnTo>
                  <a:cubicBezTo>
                    <a:pt x="3227070" y="1287780"/>
                    <a:pt x="3238500" y="1099820"/>
                    <a:pt x="3247391" y="913130"/>
                  </a:cubicBezTo>
                  <a:cubicBezTo>
                    <a:pt x="3256281" y="722630"/>
                    <a:pt x="3258820" y="532130"/>
                    <a:pt x="3260091" y="341630"/>
                  </a:cubicBezTo>
                  <a:lnTo>
                    <a:pt x="3260091" y="10160"/>
                  </a:lnTo>
                  <a:close/>
                </a:path>
              </a:pathLst>
            </a:custGeom>
            <a:blipFill>
              <a:blip r:embed="rId4"/>
              <a:stretch>
                <a:fillRect t="-14220" b="-14220"/>
              </a:stretch>
            </a:blipFill>
          </p:spPr>
          <p:txBody>
            <a:bodyPr/>
            <a:lstStyle/>
            <a:p>
              <a:endParaRPr lang="en-GB"/>
            </a:p>
          </p:txBody>
        </p:sp>
        <p:sp>
          <p:nvSpPr>
            <p:cNvPr id="6" name="Freeform 6"/>
            <p:cNvSpPr/>
            <p:nvPr/>
          </p:nvSpPr>
          <p:spPr>
            <a:xfrm>
              <a:off x="-3810" y="3986530"/>
              <a:ext cx="3270250" cy="1742440"/>
            </a:xfrm>
            <a:custGeom>
              <a:avLst/>
              <a:gdLst/>
              <a:ahLst/>
              <a:cxnLst/>
              <a:rect l="l" t="t" r="r" b="b"/>
              <a:pathLst>
                <a:path w="3270250" h="1742440">
                  <a:moveTo>
                    <a:pt x="3267710" y="727710"/>
                  </a:moveTo>
                  <a:cubicBezTo>
                    <a:pt x="3267710" y="549910"/>
                    <a:pt x="3247390" y="372110"/>
                    <a:pt x="3243580" y="193040"/>
                  </a:cubicBezTo>
                  <a:cubicBezTo>
                    <a:pt x="3243580" y="153670"/>
                    <a:pt x="3242310" y="114300"/>
                    <a:pt x="3242310" y="74930"/>
                  </a:cubicBezTo>
                  <a:cubicBezTo>
                    <a:pt x="3224530" y="74930"/>
                    <a:pt x="3206750" y="76200"/>
                    <a:pt x="3188970" y="76200"/>
                  </a:cubicBezTo>
                  <a:cubicBezTo>
                    <a:pt x="3064510" y="76200"/>
                    <a:pt x="2942590" y="64770"/>
                    <a:pt x="2819400" y="50800"/>
                  </a:cubicBezTo>
                  <a:cubicBezTo>
                    <a:pt x="2348230" y="0"/>
                    <a:pt x="1873250" y="31750"/>
                    <a:pt x="1400810" y="26670"/>
                  </a:cubicBezTo>
                  <a:cubicBezTo>
                    <a:pt x="1159510" y="24130"/>
                    <a:pt x="919480" y="22861"/>
                    <a:pt x="678180" y="30480"/>
                  </a:cubicBezTo>
                  <a:cubicBezTo>
                    <a:pt x="462280" y="36830"/>
                    <a:pt x="246380" y="44450"/>
                    <a:pt x="29210" y="45720"/>
                  </a:cubicBezTo>
                  <a:cubicBezTo>
                    <a:pt x="24130" y="416561"/>
                    <a:pt x="20320" y="787400"/>
                    <a:pt x="10160" y="1156970"/>
                  </a:cubicBezTo>
                  <a:cubicBezTo>
                    <a:pt x="5080" y="1341120"/>
                    <a:pt x="0" y="1526540"/>
                    <a:pt x="3810" y="1710690"/>
                  </a:cubicBezTo>
                  <a:cubicBezTo>
                    <a:pt x="266700" y="1710690"/>
                    <a:pt x="528320" y="1715770"/>
                    <a:pt x="791210" y="1720850"/>
                  </a:cubicBezTo>
                  <a:cubicBezTo>
                    <a:pt x="1275080" y="1731010"/>
                    <a:pt x="1760220" y="1742440"/>
                    <a:pt x="2244090" y="1732280"/>
                  </a:cubicBezTo>
                  <a:cubicBezTo>
                    <a:pt x="2585720" y="1724660"/>
                    <a:pt x="2928620" y="1717040"/>
                    <a:pt x="3270250" y="1713230"/>
                  </a:cubicBezTo>
                  <a:cubicBezTo>
                    <a:pt x="3218180" y="1389380"/>
                    <a:pt x="3268980" y="1055370"/>
                    <a:pt x="3267710" y="727710"/>
                  </a:cubicBezTo>
                  <a:close/>
                </a:path>
              </a:pathLst>
            </a:custGeom>
            <a:blipFill>
              <a:blip r:embed="rId5"/>
              <a:stretch>
                <a:fillRect t="-3597" b="-3596"/>
              </a:stretch>
            </a:blipFill>
          </p:spPr>
          <p:txBody>
            <a:bodyPr/>
            <a:lstStyle/>
            <a:p>
              <a:endParaRPr lang="en-GB"/>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sp>
        <p:nvSpPr>
          <p:cNvPr id="2" name="TextBox 2"/>
          <p:cNvSpPr txBox="1"/>
          <p:nvPr/>
        </p:nvSpPr>
        <p:spPr>
          <a:xfrm>
            <a:off x="530542" y="2083452"/>
            <a:ext cx="11309033" cy="8345170"/>
          </a:xfrm>
          <a:prstGeom prst="rect">
            <a:avLst/>
          </a:prstGeom>
        </p:spPr>
        <p:txBody>
          <a:bodyPr lIns="0" tIns="0" rIns="0" bIns="0" rtlCol="0" anchor="t">
            <a:spAutoFit/>
          </a:bodyPr>
          <a:lstStyle/>
          <a:p>
            <a:pPr marL="995045" lvl="1" indent="-497205" algn="l">
              <a:lnSpc>
                <a:spcPts val="5939"/>
              </a:lnSpc>
              <a:buFont typeface="Arial"/>
              <a:buChar char="•"/>
            </a:pPr>
            <a:r>
              <a:rPr lang="en-US" sz="5450" spc="-219" dirty="0">
                <a:solidFill>
                  <a:srgbClr val="000000"/>
                </a:solidFill>
                <a:latin typeface="KG Primary Penmanship"/>
              </a:rPr>
              <a:t>Book bag </a:t>
            </a:r>
            <a:endParaRPr lang="en-US" sz="5450" dirty="0"/>
          </a:p>
          <a:p>
            <a:pPr marL="995045" lvl="1" indent="-497205" algn="l">
              <a:lnSpc>
                <a:spcPts val="5939"/>
              </a:lnSpc>
              <a:buFont typeface="Arial"/>
              <a:buChar char="•"/>
            </a:pPr>
            <a:r>
              <a:rPr lang="en-US" sz="5450" spc="-219" dirty="0">
                <a:solidFill>
                  <a:srgbClr val="000000"/>
                </a:solidFill>
                <a:latin typeface="KG Primary Penmanship"/>
              </a:rPr>
              <a:t>Bring it to school every day (lost or damaged books may incur a fine)</a:t>
            </a:r>
          </a:p>
          <a:p>
            <a:pPr marL="995045" lvl="1" indent="-497205" algn="l">
              <a:lnSpc>
                <a:spcPts val="5939"/>
              </a:lnSpc>
              <a:buFont typeface="Arial"/>
              <a:buChar char="•"/>
            </a:pPr>
            <a:r>
              <a:rPr lang="en-US" sz="5450" spc="-219" dirty="0">
                <a:solidFill>
                  <a:srgbClr val="000000"/>
                </a:solidFill>
                <a:latin typeface="KG Primary Penmanship"/>
              </a:rPr>
              <a:t>Keep school books in the bag</a:t>
            </a:r>
          </a:p>
          <a:p>
            <a:pPr marL="995045" lvl="1" indent="-497205" algn="l">
              <a:lnSpc>
                <a:spcPts val="5939"/>
              </a:lnSpc>
              <a:buFont typeface="Arial"/>
              <a:buChar char="•"/>
            </a:pPr>
            <a:r>
              <a:rPr lang="en-US" sz="5450" spc="-219" dirty="0">
                <a:solidFill>
                  <a:srgbClr val="000000"/>
                </a:solidFill>
                <a:latin typeface="KG Primary Penmanship"/>
              </a:rPr>
              <a:t>No water bottles in bags </a:t>
            </a:r>
          </a:p>
          <a:p>
            <a:pPr marL="995045" lvl="1" indent="-497205">
              <a:lnSpc>
                <a:spcPts val="5939"/>
              </a:lnSpc>
              <a:buFont typeface="Arial"/>
              <a:buChar char="•"/>
            </a:pPr>
            <a:r>
              <a:rPr lang="en-US" sz="5450" spc="-219" dirty="0">
                <a:latin typeface="KG Primary Penmanship"/>
              </a:rPr>
              <a:t>Reading diary</a:t>
            </a:r>
            <a:endParaRPr lang="en-US" sz="5450" spc="-219" dirty="0">
              <a:solidFill>
                <a:srgbClr val="FF0000"/>
              </a:solidFill>
              <a:latin typeface="KG Primary Penmanship"/>
            </a:endParaRPr>
          </a:p>
          <a:p>
            <a:pPr marL="995045" lvl="1" indent="-497205" algn="l">
              <a:lnSpc>
                <a:spcPts val="5939"/>
              </a:lnSpc>
              <a:buFont typeface="Arial"/>
              <a:buChar char="•"/>
            </a:pPr>
            <a:r>
              <a:rPr lang="en-US" sz="5450" spc="-219" dirty="0">
                <a:solidFill>
                  <a:srgbClr val="000000"/>
                </a:solidFill>
                <a:latin typeface="KG Primary Penmanship"/>
              </a:rPr>
              <a:t>School books to read at home</a:t>
            </a:r>
          </a:p>
          <a:p>
            <a:pPr marL="995045" lvl="1" indent="-497205">
              <a:lnSpc>
                <a:spcPts val="5939"/>
              </a:lnSpc>
              <a:buFont typeface="Arial"/>
              <a:buChar char="•"/>
            </a:pPr>
            <a:r>
              <a:rPr lang="en-US" sz="5450" spc="-219" dirty="0">
                <a:solidFill>
                  <a:srgbClr val="000000"/>
                </a:solidFill>
                <a:latin typeface="KG Primary Penmanship"/>
              </a:rPr>
              <a:t>Activities to do at home e.g.</a:t>
            </a:r>
            <a:r>
              <a:rPr lang="en-US" sz="5450" spc="-219" dirty="0">
                <a:solidFill>
                  <a:srgbClr val="FF0000"/>
                </a:solidFill>
                <a:latin typeface="KG Primary Penmanship"/>
              </a:rPr>
              <a:t> Reception staff will be sharing poems, songs and rhymes learnt in school</a:t>
            </a:r>
          </a:p>
          <a:p>
            <a:pPr marL="995045" lvl="1" indent="-497205" algn="l">
              <a:lnSpc>
                <a:spcPts val="5939"/>
              </a:lnSpc>
            </a:pPr>
            <a:endParaRPr lang="en-US" sz="5499" spc="-219" dirty="0">
              <a:solidFill>
                <a:srgbClr val="000000"/>
              </a:solidFill>
              <a:latin typeface="KG Primary Penmanship"/>
            </a:endParaRPr>
          </a:p>
          <a:p>
            <a:pPr marL="995045" lvl="1" indent="-497205" algn="l">
              <a:lnSpc>
                <a:spcPts val="5939"/>
              </a:lnSpc>
            </a:pPr>
            <a:endParaRPr lang="en-US" sz="5499" spc="-219" dirty="0">
              <a:solidFill>
                <a:srgbClr val="000000"/>
              </a:solidFill>
              <a:latin typeface="KG Primary Penmanship"/>
            </a:endParaRPr>
          </a:p>
        </p:txBody>
      </p:sp>
      <p:sp>
        <p:nvSpPr>
          <p:cNvPr id="3" name="Freeform 3"/>
          <p:cNvSpPr/>
          <p:nvPr/>
        </p:nvSpPr>
        <p:spPr>
          <a:xfrm>
            <a:off x="14609535" y="3086100"/>
            <a:ext cx="2418947" cy="4114800"/>
          </a:xfrm>
          <a:custGeom>
            <a:avLst/>
            <a:gdLst/>
            <a:ahLst/>
            <a:cxnLst/>
            <a:rect l="l" t="t" r="r" b="b"/>
            <a:pathLst>
              <a:path w="2360866" h="4114800">
                <a:moveTo>
                  <a:pt x="0" y="0"/>
                </a:moveTo>
                <a:lnTo>
                  <a:pt x="2360866" y="0"/>
                </a:lnTo>
                <a:lnTo>
                  <a:pt x="2360866"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a:off x="14702660" y="4170947"/>
            <a:ext cx="3201401" cy="2417058"/>
          </a:xfrm>
          <a:custGeom>
            <a:avLst/>
            <a:gdLst/>
            <a:ahLst/>
            <a:cxnLst/>
            <a:rect l="l" t="t" r="r" b="b"/>
            <a:pathLst>
              <a:path w="3201401" h="2417058">
                <a:moveTo>
                  <a:pt x="0" y="0"/>
                </a:moveTo>
                <a:lnTo>
                  <a:pt x="3201401" y="0"/>
                </a:lnTo>
                <a:lnTo>
                  <a:pt x="3201401" y="2417058"/>
                </a:lnTo>
                <a:lnTo>
                  <a:pt x="0" y="2417058"/>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Freeform 5"/>
          <p:cNvSpPr/>
          <p:nvPr/>
        </p:nvSpPr>
        <p:spPr>
          <a:xfrm>
            <a:off x="10939701" y="955929"/>
            <a:ext cx="3762959" cy="3762959"/>
          </a:xfrm>
          <a:custGeom>
            <a:avLst/>
            <a:gdLst/>
            <a:ahLst/>
            <a:cxnLst/>
            <a:rect l="l" t="t" r="r" b="b"/>
            <a:pathLst>
              <a:path w="3762959" h="3762959">
                <a:moveTo>
                  <a:pt x="0" y="0"/>
                </a:moveTo>
                <a:lnTo>
                  <a:pt x="3762958" y="0"/>
                </a:lnTo>
                <a:lnTo>
                  <a:pt x="3762958" y="3762959"/>
                </a:lnTo>
                <a:lnTo>
                  <a:pt x="0" y="3762959"/>
                </a:lnTo>
                <a:lnTo>
                  <a:pt x="0" y="0"/>
                </a:lnTo>
                <a:close/>
              </a:path>
            </a:pathLst>
          </a:custGeom>
          <a:blipFill>
            <a:blip r:embed="rId6"/>
            <a:stretch>
              <a:fillRect/>
            </a:stretch>
          </a:blipFill>
        </p:spPr>
        <p:txBody>
          <a:bodyPr/>
          <a:lstStyle/>
          <a:p>
            <a:endParaRPr lang="en-GB"/>
          </a:p>
        </p:txBody>
      </p:sp>
      <p:sp>
        <p:nvSpPr>
          <p:cNvPr id="7" name="TextBox 7"/>
          <p:cNvSpPr txBox="1"/>
          <p:nvPr/>
        </p:nvSpPr>
        <p:spPr>
          <a:xfrm>
            <a:off x="530542" y="549784"/>
            <a:ext cx="12161520" cy="812291"/>
          </a:xfrm>
          <a:prstGeom prst="rect">
            <a:avLst/>
          </a:prstGeom>
        </p:spPr>
        <p:txBody>
          <a:bodyPr lIns="0" tIns="0" rIns="0" bIns="0" rtlCol="0" anchor="t">
            <a:spAutoFit/>
          </a:bodyPr>
          <a:lstStyle/>
          <a:p>
            <a:pPr algn="l">
              <a:lnSpc>
                <a:spcPts val="6263"/>
              </a:lnSpc>
            </a:pPr>
            <a:r>
              <a:rPr lang="en-US" sz="5799" spc="-231">
                <a:solidFill>
                  <a:srgbClr val="000000"/>
                </a:solidFill>
                <a:latin typeface="One Little Font"/>
              </a:rPr>
              <a:t>Get ready for reading!</a:t>
            </a:r>
          </a:p>
        </p:txBody>
      </p:sp>
      <p:pic>
        <p:nvPicPr>
          <p:cNvPr id="6" name="Picture 5">
            <a:extLst>
              <a:ext uri="{FF2B5EF4-FFF2-40B4-BE49-F238E27FC236}">
                <a16:creationId xmlns:a16="http://schemas.microsoft.com/office/drawing/2014/main" id="{C3AE624F-F382-F12F-8726-0EB6B3FEC852}"/>
              </a:ext>
            </a:extLst>
          </p:cNvPr>
          <p:cNvPicPr>
            <a:picLocks noChangeAspect="1"/>
          </p:cNvPicPr>
          <p:nvPr/>
        </p:nvPicPr>
        <p:blipFill>
          <a:blip r:embed="rId7"/>
          <a:stretch>
            <a:fillRect/>
          </a:stretch>
        </p:blipFill>
        <p:spPr>
          <a:xfrm>
            <a:off x="11947522" y="4257031"/>
            <a:ext cx="2848263" cy="4661947"/>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sp>
        <p:nvSpPr>
          <p:cNvPr id="2" name="TextBox 2"/>
          <p:cNvSpPr txBox="1"/>
          <p:nvPr/>
        </p:nvSpPr>
        <p:spPr>
          <a:xfrm>
            <a:off x="530542" y="2083452"/>
            <a:ext cx="11309033" cy="1535613"/>
          </a:xfrm>
          <a:prstGeom prst="rect">
            <a:avLst/>
          </a:prstGeom>
        </p:spPr>
        <p:txBody>
          <a:bodyPr lIns="0" tIns="0" rIns="0" bIns="0" rtlCol="0" anchor="t">
            <a:spAutoFit/>
          </a:bodyPr>
          <a:lstStyle/>
          <a:p>
            <a:pPr marL="995045" lvl="1" indent="-497205" algn="l">
              <a:lnSpc>
                <a:spcPts val="5939"/>
              </a:lnSpc>
            </a:pPr>
            <a:endParaRPr lang="en-US" sz="5499" spc="-219" dirty="0">
              <a:solidFill>
                <a:srgbClr val="000000"/>
              </a:solidFill>
              <a:latin typeface="KG Primary Penmanship"/>
            </a:endParaRPr>
          </a:p>
          <a:p>
            <a:pPr marL="995045" lvl="1" indent="-497205" algn="l">
              <a:lnSpc>
                <a:spcPts val="5939"/>
              </a:lnSpc>
            </a:pPr>
            <a:endParaRPr lang="en-US" sz="5499" spc="-219" dirty="0">
              <a:solidFill>
                <a:srgbClr val="000000"/>
              </a:solidFill>
              <a:latin typeface="KG Primary Penmanship"/>
            </a:endParaRPr>
          </a:p>
        </p:txBody>
      </p:sp>
      <p:sp>
        <p:nvSpPr>
          <p:cNvPr id="7" name="TextBox 7"/>
          <p:cNvSpPr txBox="1"/>
          <p:nvPr/>
        </p:nvSpPr>
        <p:spPr>
          <a:xfrm>
            <a:off x="530542" y="549784"/>
            <a:ext cx="12161520" cy="812291"/>
          </a:xfrm>
          <a:prstGeom prst="rect">
            <a:avLst/>
          </a:prstGeom>
        </p:spPr>
        <p:txBody>
          <a:bodyPr lIns="0" tIns="0" rIns="0" bIns="0" rtlCol="0" anchor="t">
            <a:spAutoFit/>
          </a:bodyPr>
          <a:lstStyle/>
          <a:p>
            <a:pPr algn="l">
              <a:lnSpc>
                <a:spcPts val="6263"/>
              </a:lnSpc>
            </a:pPr>
            <a:r>
              <a:rPr lang="en-US" sz="5799" spc="-231">
                <a:solidFill>
                  <a:srgbClr val="000000"/>
                </a:solidFill>
                <a:latin typeface="One Little Font"/>
              </a:rPr>
              <a:t>Get ready for reading!</a:t>
            </a:r>
          </a:p>
        </p:txBody>
      </p:sp>
      <p:pic>
        <p:nvPicPr>
          <p:cNvPr id="6" name="Picture 5">
            <a:extLst>
              <a:ext uri="{FF2B5EF4-FFF2-40B4-BE49-F238E27FC236}">
                <a16:creationId xmlns:a16="http://schemas.microsoft.com/office/drawing/2014/main" id="{C3AE624F-F382-F12F-8726-0EB6B3FEC852}"/>
              </a:ext>
            </a:extLst>
          </p:cNvPr>
          <p:cNvPicPr>
            <a:picLocks noChangeAspect="1"/>
          </p:cNvPicPr>
          <p:nvPr/>
        </p:nvPicPr>
        <p:blipFill>
          <a:blip r:embed="rId2"/>
          <a:stretch>
            <a:fillRect/>
          </a:stretch>
        </p:blipFill>
        <p:spPr>
          <a:xfrm>
            <a:off x="12208778" y="1494448"/>
            <a:ext cx="4759873" cy="7790810"/>
          </a:xfrm>
          <a:prstGeom prst="rect">
            <a:avLst/>
          </a:prstGeom>
        </p:spPr>
      </p:pic>
      <p:pic>
        <p:nvPicPr>
          <p:cNvPr id="9" name="Picture 8">
            <a:extLst>
              <a:ext uri="{FF2B5EF4-FFF2-40B4-BE49-F238E27FC236}">
                <a16:creationId xmlns:a16="http://schemas.microsoft.com/office/drawing/2014/main" id="{F5BC6DF1-9AED-ABDE-D12A-221997A3458B}"/>
              </a:ext>
            </a:extLst>
          </p:cNvPr>
          <p:cNvPicPr>
            <a:picLocks noChangeAspect="1"/>
          </p:cNvPicPr>
          <p:nvPr/>
        </p:nvPicPr>
        <p:blipFill>
          <a:blip r:embed="rId3"/>
          <a:stretch>
            <a:fillRect/>
          </a:stretch>
        </p:blipFill>
        <p:spPr>
          <a:xfrm>
            <a:off x="727926" y="1494448"/>
            <a:ext cx="10914263" cy="8099076"/>
          </a:xfrm>
          <a:prstGeom prst="rect">
            <a:avLst/>
          </a:prstGeom>
        </p:spPr>
      </p:pic>
    </p:spTree>
    <p:extLst>
      <p:ext uri="{BB962C8B-B14F-4D97-AF65-F5344CB8AC3E}">
        <p14:creationId xmlns:p14="http://schemas.microsoft.com/office/powerpoint/2010/main" val="33734686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sp>
        <p:nvSpPr>
          <p:cNvPr id="2" name="TextBox 2"/>
          <p:cNvSpPr txBox="1"/>
          <p:nvPr/>
        </p:nvSpPr>
        <p:spPr>
          <a:xfrm>
            <a:off x="616905" y="2012823"/>
            <a:ext cx="10811351" cy="7245477"/>
          </a:xfrm>
          <a:prstGeom prst="rect">
            <a:avLst/>
          </a:prstGeom>
        </p:spPr>
        <p:txBody>
          <a:bodyPr lIns="0" tIns="0" rIns="0" bIns="0" rtlCol="0" anchor="t">
            <a:spAutoFit/>
          </a:bodyPr>
          <a:lstStyle/>
          <a:p>
            <a:pPr algn="l">
              <a:lnSpc>
                <a:spcPts val="5183"/>
              </a:lnSpc>
            </a:pPr>
            <a:r>
              <a:rPr lang="en-US" sz="4799" spc="-191">
                <a:solidFill>
                  <a:srgbClr val="000000"/>
                </a:solidFill>
                <a:latin typeface="KG Primary Penmanship"/>
              </a:rPr>
              <a:t>Phonics for decoding</a:t>
            </a:r>
          </a:p>
          <a:p>
            <a:pPr algn="l">
              <a:lnSpc>
                <a:spcPts val="5183"/>
              </a:lnSpc>
            </a:pPr>
            <a:endParaRPr lang="en-US" sz="4799" spc="-191">
              <a:solidFill>
                <a:srgbClr val="000000"/>
              </a:solidFill>
              <a:latin typeface="KG Primary Penmanship"/>
            </a:endParaRPr>
          </a:p>
          <a:p>
            <a:pPr algn="l">
              <a:lnSpc>
                <a:spcPts val="5183"/>
              </a:lnSpc>
            </a:pPr>
            <a:r>
              <a:rPr lang="en-US" sz="4799" spc="-191">
                <a:solidFill>
                  <a:srgbClr val="000000"/>
                </a:solidFill>
                <a:latin typeface="KG Primary Penmanship"/>
              </a:rPr>
              <a:t>Twinkl phonics scheme </a:t>
            </a:r>
          </a:p>
          <a:p>
            <a:pPr algn="l">
              <a:lnSpc>
                <a:spcPts val="5183"/>
              </a:lnSpc>
            </a:pPr>
            <a:endParaRPr lang="en-US" sz="4799" spc="-191">
              <a:solidFill>
                <a:srgbClr val="000000"/>
              </a:solidFill>
              <a:latin typeface="KG Primary Penmanship"/>
            </a:endParaRPr>
          </a:p>
          <a:p>
            <a:pPr algn="l">
              <a:lnSpc>
                <a:spcPts val="5183"/>
              </a:lnSpc>
            </a:pPr>
            <a:r>
              <a:rPr lang="en-US" sz="4799" spc="-191">
                <a:solidFill>
                  <a:srgbClr val="000000"/>
                </a:solidFill>
                <a:latin typeface="KG Primary Penmanship"/>
              </a:rPr>
              <a:t>All children start in Reception</a:t>
            </a:r>
          </a:p>
          <a:p>
            <a:pPr algn="l">
              <a:lnSpc>
                <a:spcPts val="5183"/>
              </a:lnSpc>
            </a:pPr>
            <a:endParaRPr lang="en-US" sz="4799" spc="-191">
              <a:solidFill>
                <a:srgbClr val="000000"/>
              </a:solidFill>
              <a:latin typeface="KG Primary Penmanship"/>
            </a:endParaRPr>
          </a:p>
          <a:p>
            <a:pPr algn="l">
              <a:lnSpc>
                <a:spcPts val="5183"/>
              </a:lnSpc>
            </a:pPr>
            <a:r>
              <a:rPr lang="en-US" sz="4799" spc="-191">
                <a:solidFill>
                  <a:srgbClr val="000000"/>
                </a:solidFill>
                <a:latin typeface="KG Primary Penmanship"/>
              </a:rPr>
              <a:t>Level 1 teaching and assessments:</a:t>
            </a:r>
          </a:p>
          <a:p>
            <a:pPr marL="868675" lvl="1" indent="-434337" algn="l">
              <a:lnSpc>
                <a:spcPts val="5183"/>
              </a:lnSpc>
              <a:buFont typeface="Arial"/>
              <a:buChar char="•"/>
            </a:pPr>
            <a:r>
              <a:rPr lang="en-US" sz="4799" spc="-191">
                <a:solidFill>
                  <a:srgbClr val="000000"/>
                </a:solidFill>
                <a:latin typeface="KG Primary Penmanship"/>
              </a:rPr>
              <a:t>Listening to and discriminating sounds</a:t>
            </a:r>
          </a:p>
          <a:p>
            <a:pPr marL="868675" lvl="1" indent="-434337" algn="l">
              <a:lnSpc>
                <a:spcPts val="5183"/>
              </a:lnSpc>
              <a:buFont typeface="Arial"/>
              <a:buChar char="•"/>
            </a:pPr>
            <a:r>
              <a:rPr lang="en-US" sz="4799" spc="-191">
                <a:solidFill>
                  <a:srgbClr val="000000"/>
                </a:solidFill>
                <a:latin typeface="KG Primary Penmanship"/>
              </a:rPr>
              <a:t>Awareness of rhythm and rhyme</a:t>
            </a:r>
          </a:p>
          <a:p>
            <a:pPr marL="868675" lvl="1" indent="-434337" algn="l">
              <a:lnSpc>
                <a:spcPts val="5183"/>
              </a:lnSpc>
              <a:buFont typeface="Arial"/>
              <a:buChar char="•"/>
            </a:pPr>
            <a:r>
              <a:rPr lang="en-US" sz="4799" spc="-191">
                <a:solidFill>
                  <a:srgbClr val="000000"/>
                </a:solidFill>
                <a:latin typeface="KG Primary Penmanship"/>
              </a:rPr>
              <a:t>Voice sounds</a:t>
            </a:r>
          </a:p>
          <a:p>
            <a:pPr marL="868675" lvl="1" indent="-434337" algn="l">
              <a:lnSpc>
                <a:spcPts val="5183"/>
              </a:lnSpc>
              <a:buFont typeface="Arial"/>
              <a:buChar char="•"/>
            </a:pPr>
            <a:r>
              <a:rPr lang="en-US" sz="4799" spc="-191">
                <a:solidFill>
                  <a:srgbClr val="000000"/>
                </a:solidFill>
                <a:latin typeface="KG Primary Penmanship"/>
              </a:rPr>
              <a:t>Noticing separate sounds in words</a:t>
            </a:r>
          </a:p>
        </p:txBody>
      </p:sp>
      <p:grpSp>
        <p:nvGrpSpPr>
          <p:cNvPr id="3" name="Group 3"/>
          <p:cNvGrpSpPr>
            <a:grpSpLocks noChangeAspect="1"/>
          </p:cNvGrpSpPr>
          <p:nvPr/>
        </p:nvGrpSpPr>
        <p:grpSpPr>
          <a:xfrm>
            <a:off x="9784410" y="2374385"/>
            <a:ext cx="6200258" cy="5239746"/>
            <a:chOff x="-2540" y="-2540"/>
            <a:chExt cx="2377441" cy="2009140"/>
          </a:xfrm>
        </p:grpSpPr>
        <p:sp>
          <p:nvSpPr>
            <p:cNvPr id="4" name="Freeform 4"/>
            <p:cNvSpPr/>
            <p:nvPr/>
          </p:nvSpPr>
          <p:spPr>
            <a:xfrm>
              <a:off x="-2540" y="-2540"/>
              <a:ext cx="2377441" cy="2009140"/>
            </a:xfrm>
            <a:custGeom>
              <a:avLst/>
              <a:gdLst/>
              <a:ahLst/>
              <a:cxnLst/>
              <a:rect l="l" t="t" r="r" b="b"/>
              <a:pathLst>
                <a:path w="2377441" h="2009140">
                  <a:moveTo>
                    <a:pt x="2376170" y="1778000"/>
                  </a:moveTo>
                  <a:cubicBezTo>
                    <a:pt x="2374900" y="1276350"/>
                    <a:pt x="2359660" y="598170"/>
                    <a:pt x="2359660" y="97790"/>
                  </a:cubicBezTo>
                  <a:cubicBezTo>
                    <a:pt x="2359660" y="90170"/>
                    <a:pt x="2360930" y="82550"/>
                    <a:pt x="2360930" y="76200"/>
                  </a:cubicBezTo>
                  <a:cubicBezTo>
                    <a:pt x="2359660" y="74930"/>
                    <a:pt x="2358390" y="74930"/>
                    <a:pt x="2357120" y="73660"/>
                  </a:cubicBezTo>
                  <a:cubicBezTo>
                    <a:pt x="2357120" y="73660"/>
                    <a:pt x="2355850" y="74930"/>
                    <a:pt x="2355850" y="76200"/>
                  </a:cubicBezTo>
                  <a:cubicBezTo>
                    <a:pt x="2353310" y="82550"/>
                    <a:pt x="2348230" y="82550"/>
                    <a:pt x="2343150" y="82550"/>
                  </a:cubicBezTo>
                  <a:cubicBezTo>
                    <a:pt x="2336800" y="81280"/>
                    <a:pt x="2330450" y="74930"/>
                    <a:pt x="2322830" y="77470"/>
                  </a:cubicBezTo>
                  <a:cubicBezTo>
                    <a:pt x="2320290" y="78740"/>
                    <a:pt x="2315210" y="76200"/>
                    <a:pt x="2313940" y="73660"/>
                  </a:cubicBezTo>
                  <a:cubicBezTo>
                    <a:pt x="2310130" y="68580"/>
                    <a:pt x="2305050" y="68580"/>
                    <a:pt x="2299970" y="71120"/>
                  </a:cubicBezTo>
                  <a:cubicBezTo>
                    <a:pt x="2297430" y="72390"/>
                    <a:pt x="2294890" y="71120"/>
                    <a:pt x="2292350" y="71120"/>
                  </a:cubicBezTo>
                  <a:cubicBezTo>
                    <a:pt x="2288540" y="71120"/>
                    <a:pt x="2283460" y="69850"/>
                    <a:pt x="2279650" y="68580"/>
                  </a:cubicBezTo>
                  <a:cubicBezTo>
                    <a:pt x="2278380" y="68580"/>
                    <a:pt x="2275840" y="67310"/>
                    <a:pt x="2274570" y="67310"/>
                  </a:cubicBezTo>
                  <a:cubicBezTo>
                    <a:pt x="2270760" y="66040"/>
                    <a:pt x="2266950" y="62230"/>
                    <a:pt x="2263140" y="67310"/>
                  </a:cubicBezTo>
                  <a:cubicBezTo>
                    <a:pt x="2263140" y="67310"/>
                    <a:pt x="2260600" y="67310"/>
                    <a:pt x="2259330" y="66040"/>
                  </a:cubicBezTo>
                  <a:cubicBezTo>
                    <a:pt x="2258060" y="63500"/>
                    <a:pt x="2256790" y="59690"/>
                    <a:pt x="2255520" y="57150"/>
                  </a:cubicBezTo>
                  <a:cubicBezTo>
                    <a:pt x="2252980" y="53340"/>
                    <a:pt x="2252980" y="46990"/>
                    <a:pt x="2249170" y="44450"/>
                  </a:cubicBezTo>
                  <a:cubicBezTo>
                    <a:pt x="2246630" y="43180"/>
                    <a:pt x="2245360" y="41910"/>
                    <a:pt x="2244090" y="39370"/>
                  </a:cubicBezTo>
                  <a:cubicBezTo>
                    <a:pt x="2244090" y="38100"/>
                    <a:pt x="2241550" y="36830"/>
                    <a:pt x="2241550" y="35560"/>
                  </a:cubicBezTo>
                  <a:lnTo>
                    <a:pt x="2237740" y="31750"/>
                  </a:lnTo>
                  <a:cubicBezTo>
                    <a:pt x="2236470" y="29210"/>
                    <a:pt x="2235200" y="25400"/>
                    <a:pt x="2232660" y="24130"/>
                  </a:cubicBezTo>
                  <a:cubicBezTo>
                    <a:pt x="2227580" y="20320"/>
                    <a:pt x="2226310" y="15240"/>
                    <a:pt x="2228850" y="8890"/>
                  </a:cubicBezTo>
                  <a:cubicBezTo>
                    <a:pt x="2225040" y="7620"/>
                    <a:pt x="2222500" y="5080"/>
                    <a:pt x="2218690" y="5080"/>
                  </a:cubicBezTo>
                  <a:cubicBezTo>
                    <a:pt x="2203450" y="6350"/>
                    <a:pt x="2186940" y="8890"/>
                    <a:pt x="2171700" y="10160"/>
                  </a:cubicBezTo>
                  <a:cubicBezTo>
                    <a:pt x="2169160" y="10160"/>
                    <a:pt x="2165350" y="11430"/>
                    <a:pt x="2164080" y="12700"/>
                  </a:cubicBezTo>
                  <a:cubicBezTo>
                    <a:pt x="2153920" y="19050"/>
                    <a:pt x="2143760" y="13970"/>
                    <a:pt x="2133600" y="12700"/>
                  </a:cubicBezTo>
                  <a:cubicBezTo>
                    <a:pt x="2125980" y="12700"/>
                    <a:pt x="2118360" y="8890"/>
                    <a:pt x="2110740" y="7620"/>
                  </a:cubicBezTo>
                  <a:cubicBezTo>
                    <a:pt x="2101850" y="6350"/>
                    <a:pt x="2094230" y="7620"/>
                    <a:pt x="2085340" y="6350"/>
                  </a:cubicBezTo>
                  <a:cubicBezTo>
                    <a:pt x="2084070" y="6350"/>
                    <a:pt x="2082800" y="5080"/>
                    <a:pt x="2081530" y="3810"/>
                  </a:cubicBezTo>
                  <a:cubicBezTo>
                    <a:pt x="2078990" y="0"/>
                    <a:pt x="2073910" y="1270"/>
                    <a:pt x="2071370" y="2540"/>
                  </a:cubicBezTo>
                  <a:cubicBezTo>
                    <a:pt x="2067560" y="5080"/>
                    <a:pt x="2066290" y="8890"/>
                    <a:pt x="2063750" y="12700"/>
                  </a:cubicBezTo>
                  <a:cubicBezTo>
                    <a:pt x="2057400" y="13970"/>
                    <a:pt x="2048510" y="15240"/>
                    <a:pt x="2042160" y="19050"/>
                  </a:cubicBezTo>
                  <a:cubicBezTo>
                    <a:pt x="2037080" y="21590"/>
                    <a:pt x="2034540" y="22860"/>
                    <a:pt x="2030730" y="20320"/>
                  </a:cubicBezTo>
                  <a:lnTo>
                    <a:pt x="2029460" y="21590"/>
                  </a:lnTo>
                  <a:cubicBezTo>
                    <a:pt x="2032000" y="24130"/>
                    <a:pt x="2033270" y="27940"/>
                    <a:pt x="2035810" y="30480"/>
                  </a:cubicBezTo>
                  <a:cubicBezTo>
                    <a:pt x="2032000" y="31750"/>
                    <a:pt x="2026920" y="34290"/>
                    <a:pt x="2024380" y="33020"/>
                  </a:cubicBezTo>
                  <a:cubicBezTo>
                    <a:pt x="2018030" y="31750"/>
                    <a:pt x="2015490" y="34290"/>
                    <a:pt x="2010410" y="36830"/>
                  </a:cubicBezTo>
                  <a:cubicBezTo>
                    <a:pt x="2005330" y="40640"/>
                    <a:pt x="1998980" y="43180"/>
                    <a:pt x="1993900" y="45720"/>
                  </a:cubicBezTo>
                  <a:cubicBezTo>
                    <a:pt x="1992630" y="45720"/>
                    <a:pt x="1991360" y="45720"/>
                    <a:pt x="1990090" y="44450"/>
                  </a:cubicBezTo>
                  <a:cubicBezTo>
                    <a:pt x="1988820" y="44450"/>
                    <a:pt x="1987550" y="43180"/>
                    <a:pt x="1987550" y="43180"/>
                  </a:cubicBezTo>
                  <a:cubicBezTo>
                    <a:pt x="1981200" y="45720"/>
                    <a:pt x="1974850" y="48260"/>
                    <a:pt x="1968500" y="45720"/>
                  </a:cubicBezTo>
                  <a:cubicBezTo>
                    <a:pt x="1967230" y="45720"/>
                    <a:pt x="1967230" y="46990"/>
                    <a:pt x="1965960" y="46990"/>
                  </a:cubicBezTo>
                  <a:cubicBezTo>
                    <a:pt x="1958340" y="49530"/>
                    <a:pt x="1953260" y="58420"/>
                    <a:pt x="1943100" y="58420"/>
                  </a:cubicBezTo>
                  <a:cubicBezTo>
                    <a:pt x="1935480" y="58420"/>
                    <a:pt x="1927860" y="64770"/>
                    <a:pt x="1920240" y="64770"/>
                  </a:cubicBezTo>
                  <a:cubicBezTo>
                    <a:pt x="1911350" y="66040"/>
                    <a:pt x="1903730" y="68580"/>
                    <a:pt x="1896110" y="72390"/>
                  </a:cubicBezTo>
                  <a:cubicBezTo>
                    <a:pt x="1893570" y="73660"/>
                    <a:pt x="1891030" y="73660"/>
                    <a:pt x="1889760" y="73660"/>
                  </a:cubicBezTo>
                  <a:cubicBezTo>
                    <a:pt x="1883410" y="71120"/>
                    <a:pt x="1879600" y="74930"/>
                    <a:pt x="1877060" y="78740"/>
                  </a:cubicBezTo>
                  <a:cubicBezTo>
                    <a:pt x="1870710" y="87630"/>
                    <a:pt x="1860550" y="90170"/>
                    <a:pt x="1851660" y="92710"/>
                  </a:cubicBezTo>
                  <a:cubicBezTo>
                    <a:pt x="1840230" y="95250"/>
                    <a:pt x="1828800" y="96520"/>
                    <a:pt x="1817370" y="97790"/>
                  </a:cubicBezTo>
                  <a:cubicBezTo>
                    <a:pt x="1816100" y="97790"/>
                    <a:pt x="1814830" y="101600"/>
                    <a:pt x="1812290" y="102870"/>
                  </a:cubicBezTo>
                  <a:cubicBezTo>
                    <a:pt x="1811020" y="102870"/>
                    <a:pt x="1809750" y="101600"/>
                    <a:pt x="1809750" y="101600"/>
                  </a:cubicBezTo>
                  <a:cubicBezTo>
                    <a:pt x="1803400" y="109220"/>
                    <a:pt x="1799590" y="120650"/>
                    <a:pt x="1786890" y="119380"/>
                  </a:cubicBezTo>
                  <a:lnTo>
                    <a:pt x="1785620" y="119380"/>
                  </a:lnTo>
                  <a:cubicBezTo>
                    <a:pt x="1775460" y="125730"/>
                    <a:pt x="1765300" y="123190"/>
                    <a:pt x="1756410" y="120650"/>
                  </a:cubicBezTo>
                  <a:cubicBezTo>
                    <a:pt x="1753870" y="120650"/>
                    <a:pt x="1750060" y="118110"/>
                    <a:pt x="1748790" y="115570"/>
                  </a:cubicBezTo>
                  <a:cubicBezTo>
                    <a:pt x="1744980" y="107950"/>
                    <a:pt x="1734820" y="105410"/>
                    <a:pt x="1727200" y="107950"/>
                  </a:cubicBezTo>
                  <a:cubicBezTo>
                    <a:pt x="1720850" y="110490"/>
                    <a:pt x="1714500" y="111760"/>
                    <a:pt x="1708150" y="114300"/>
                  </a:cubicBezTo>
                  <a:cubicBezTo>
                    <a:pt x="1697990" y="116840"/>
                    <a:pt x="1689100" y="118110"/>
                    <a:pt x="1678940" y="113030"/>
                  </a:cubicBezTo>
                  <a:cubicBezTo>
                    <a:pt x="1668780" y="107950"/>
                    <a:pt x="1661160" y="111760"/>
                    <a:pt x="1656080" y="123190"/>
                  </a:cubicBezTo>
                  <a:cubicBezTo>
                    <a:pt x="1652270" y="130810"/>
                    <a:pt x="1642109" y="132080"/>
                    <a:pt x="1635759" y="125730"/>
                  </a:cubicBezTo>
                  <a:cubicBezTo>
                    <a:pt x="1631949" y="121920"/>
                    <a:pt x="1629409" y="123190"/>
                    <a:pt x="1625599" y="125730"/>
                  </a:cubicBezTo>
                  <a:lnTo>
                    <a:pt x="1617979" y="133350"/>
                  </a:lnTo>
                  <a:cubicBezTo>
                    <a:pt x="1616709" y="134620"/>
                    <a:pt x="1614169" y="134620"/>
                    <a:pt x="1612899" y="134620"/>
                  </a:cubicBezTo>
                  <a:lnTo>
                    <a:pt x="1605279" y="134620"/>
                  </a:lnTo>
                  <a:cubicBezTo>
                    <a:pt x="1600199" y="134620"/>
                    <a:pt x="1595119" y="133350"/>
                    <a:pt x="1590040" y="132080"/>
                  </a:cubicBezTo>
                  <a:cubicBezTo>
                    <a:pt x="1583690" y="130810"/>
                    <a:pt x="1578609" y="127000"/>
                    <a:pt x="1572259" y="125730"/>
                  </a:cubicBezTo>
                  <a:cubicBezTo>
                    <a:pt x="1562099" y="124460"/>
                    <a:pt x="1559559" y="115570"/>
                    <a:pt x="1555749" y="109220"/>
                  </a:cubicBezTo>
                  <a:cubicBezTo>
                    <a:pt x="1553209" y="105410"/>
                    <a:pt x="1548129" y="100330"/>
                    <a:pt x="1543049" y="101600"/>
                  </a:cubicBezTo>
                  <a:cubicBezTo>
                    <a:pt x="1537969" y="104140"/>
                    <a:pt x="1532889" y="101600"/>
                    <a:pt x="1529079" y="100330"/>
                  </a:cubicBezTo>
                  <a:cubicBezTo>
                    <a:pt x="1527809" y="100330"/>
                    <a:pt x="1525269" y="99060"/>
                    <a:pt x="1523999" y="99060"/>
                  </a:cubicBezTo>
                  <a:cubicBezTo>
                    <a:pt x="1515109" y="96520"/>
                    <a:pt x="1508759" y="101600"/>
                    <a:pt x="1502409" y="107950"/>
                  </a:cubicBezTo>
                  <a:lnTo>
                    <a:pt x="1497329" y="113030"/>
                  </a:lnTo>
                  <a:cubicBezTo>
                    <a:pt x="1496059" y="114300"/>
                    <a:pt x="1496059" y="116840"/>
                    <a:pt x="1494790" y="118110"/>
                  </a:cubicBezTo>
                  <a:cubicBezTo>
                    <a:pt x="1487170" y="124460"/>
                    <a:pt x="1479550" y="121920"/>
                    <a:pt x="1470659" y="118110"/>
                  </a:cubicBezTo>
                  <a:cubicBezTo>
                    <a:pt x="1463040" y="114300"/>
                    <a:pt x="1454149" y="118110"/>
                    <a:pt x="1451609" y="125730"/>
                  </a:cubicBezTo>
                  <a:cubicBezTo>
                    <a:pt x="1450340" y="130810"/>
                    <a:pt x="1449070" y="134620"/>
                    <a:pt x="1442720" y="137160"/>
                  </a:cubicBezTo>
                  <a:cubicBezTo>
                    <a:pt x="1436370" y="140970"/>
                    <a:pt x="1428750" y="143510"/>
                    <a:pt x="1427480" y="152400"/>
                  </a:cubicBezTo>
                  <a:cubicBezTo>
                    <a:pt x="1427480" y="153670"/>
                    <a:pt x="1426210" y="154940"/>
                    <a:pt x="1424940" y="154940"/>
                  </a:cubicBezTo>
                  <a:cubicBezTo>
                    <a:pt x="1421130" y="156210"/>
                    <a:pt x="1418590" y="157480"/>
                    <a:pt x="1414780" y="158750"/>
                  </a:cubicBezTo>
                  <a:lnTo>
                    <a:pt x="1403350" y="158750"/>
                  </a:lnTo>
                  <a:cubicBezTo>
                    <a:pt x="1395730" y="157480"/>
                    <a:pt x="1388110" y="154940"/>
                    <a:pt x="1380490" y="153670"/>
                  </a:cubicBezTo>
                  <a:cubicBezTo>
                    <a:pt x="1371600" y="152400"/>
                    <a:pt x="1363979" y="157480"/>
                    <a:pt x="1355090" y="158750"/>
                  </a:cubicBezTo>
                  <a:lnTo>
                    <a:pt x="1353820" y="160020"/>
                  </a:lnTo>
                  <a:cubicBezTo>
                    <a:pt x="1351280" y="163830"/>
                    <a:pt x="1347470" y="162560"/>
                    <a:pt x="1344930" y="160020"/>
                  </a:cubicBezTo>
                  <a:cubicBezTo>
                    <a:pt x="1339850" y="154940"/>
                    <a:pt x="1330960" y="153670"/>
                    <a:pt x="1324610" y="156210"/>
                  </a:cubicBezTo>
                  <a:cubicBezTo>
                    <a:pt x="1316990" y="160020"/>
                    <a:pt x="1309370" y="162560"/>
                    <a:pt x="1301750" y="165100"/>
                  </a:cubicBezTo>
                  <a:cubicBezTo>
                    <a:pt x="1299210" y="165100"/>
                    <a:pt x="1296670" y="163830"/>
                    <a:pt x="1295400" y="163830"/>
                  </a:cubicBezTo>
                  <a:cubicBezTo>
                    <a:pt x="1292860" y="163830"/>
                    <a:pt x="1289050" y="162560"/>
                    <a:pt x="1287780" y="163830"/>
                  </a:cubicBezTo>
                  <a:cubicBezTo>
                    <a:pt x="1277620" y="171450"/>
                    <a:pt x="1267460" y="168910"/>
                    <a:pt x="1258570" y="163830"/>
                  </a:cubicBezTo>
                  <a:cubicBezTo>
                    <a:pt x="1253490" y="161290"/>
                    <a:pt x="1245870" y="158750"/>
                    <a:pt x="1243330" y="151130"/>
                  </a:cubicBezTo>
                  <a:cubicBezTo>
                    <a:pt x="1242060" y="146050"/>
                    <a:pt x="1236980" y="140970"/>
                    <a:pt x="1233170" y="137160"/>
                  </a:cubicBezTo>
                  <a:cubicBezTo>
                    <a:pt x="1226820" y="130810"/>
                    <a:pt x="1220470" y="121920"/>
                    <a:pt x="1209040" y="121920"/>
                  </a:cubicBezTo>
                  <a:cubicBezTo>
                    <a:pt x="1206500" y="121920"/>
                    <a:pt x="1203959" y="116840"/>
                    <a:pt x="1202690" y="118110"/>
                  </a:cubicBezTo>
                  <a:cubicBezTo>
                    <a:pt x="1197609" y="119380"/>
                    <a:pt x="1197609" y="116840"/>
                    <a:pt x="1195070" y="114300"/>
                  </a:cubicBezTo>
                  <a:cubicBezTo>
                    <a:pt x="1192530" y="111760"/>
                    <a:pt x="1188720" y="109220"/>
                    <a:pt x="1186180" y="105410"/>
                  </a:cubicBezTo>
                  <a:cubicBezTo>
                    <a:pt x="1182370" y="100330"/>
                    <a:pt x="1178560" y="93980"/>
                    <a:pt x="1174750" y="88900"/>
                  </a:cubicBezTo>
                  <a:cubicBezTo>
                    <a:pt x="1170940" y="83820"/>
                    <a:pt x="1168400" y="77470"/>
                    <a:pt x="1164590" y="72390"/>
                  </a:cubicBezTo>
                  <a:cubicBezTo>
                    <a:pt x="1163320" y="71120"/>
                    <a:pt x="1159509" y="69850"/>
                    <a:pt x="1158240" y="71120"/>
                  </a:cubicBezTo>
                  <a:lnTo>
                    <a:pt x="1143000" y="78740"/>
                  </a:lnTo>
                  <a:cubicBezTo>
                    <a:pt x="1140460" y="80010"/>
                    <a:pt x="1139190" y="82550"/>
                    <a:pt x="1137920" y="85090"/>
                  </a:cubicBezTo>
                  <a:lnTo>
                    <a:pt x="1136650" y="83820"/>
                  </a:lnTo>
                  <a:cubicBezTo>
                    <a:pt x="1137920" y="80010"/>
                    <a:pt x="1139190" y="76200"/>
                    <a:pt x="1140460" y="74930"/>
                  </a:cubicBezTo>
                  <a:lnTo>
                    <a:pt x="1125220" y="71120"/>
                  </a:lnTo>
                  <a:cubicBezTo>
                    <a:pt x="1121410" y="69850"/>
                    <a:pt x="1115060" y="69850"/>
                    <a:pt x="1112520" y="69850"/>
                  </a:cubicBezTo>
                  <a:lnTo>
                    <a:pt x="1092200" y="69850"/>
                  </a:lnTo>
                  <a:cubicBezTo>
                    <a:pt x="1084580" y="69850"/>
                    <a:pt x="1078230" y="68580"/>
                    <a:pt x="1070610" y="69850"/>
                  </a:cubicBezTo>
                  <a:cubicBezTo>
                    <a:pt x="1065530" y="71120"/>
                    <a:pt x="1061720" y="68580"/>
                    <a:pt x="1057910" y="66040"/>
                  </a:cubicBezTo>
                  <a:cubicBezTo>
                    <a:pt x="1047750" y="58420"/>
                    <a:pt x="1037590" y="49530"/>
                    <a:pt x="1023620" y="53340"/>
                  </a:cubicBezTo>
                  <a:cubicBezTo>
                    <a:pt x="1022350" y="53340"/>
                    <a:pt x="1019810" y="52070"/>
                    <a:pt x="1018540" y="50800"/>
                  </a:cubicBezTo>
                  <a:cubicBezTo>
                    <a:pt x="1014730" y="49530"/>
                    <a:pt x="1012190" y="46990"/>
                    <a:pt x="1007110" y="44450"/>
                  </a:cubicBezTo>
                  <a:cubicBezTo>
                    <a:pt x="1007110" y="48260"/>
                    <a:pt x="1007110" y="49530"/>
                    <a:pt x="1008380" y="52070"/>
                  </a:cubicBezTo>
                  <a:cubicBezTo>
                    <a:pt x="1005840" y="54610"/>
                    <a:pt x="1004570" y="53340"/>
                    <a:pt x="1003300" y="52070"/>
                  </a:cubicBezTo>
                  <a:cubicBezTo>
                    <a:pt x="1002030" y="53340"/>
                    <a:pt x="1000760" y="55880"/>
                    <a:pt x="999490" y="55880"/>
                  </a:cubicBezTo>
                  <a:cubicBezTo>
                    <a:pt x="993140" y="58420"/>
                    <a:pt x="986790" y="59690"/>
                    <a:pt x="980440" y="62230"/>
                  </a:cubicBezTo>
                  <a:cubicBezTo>
                    <a:pt x="977900" y="63500"/>
                    <a:pt x="975360" y="64770"/>
                    <a:pt x="974090" y="66040"/>
                  </a:cubicBezTo>
                  <a:cubicBezTo>
                    <a:pt x="969010" y="69850"/>
                    <a:pt x="965200" y="76200"/>
                    <a:pt x="956310" y="74930"/>
                  </a:cubicBezTo>
                  <a:cubicBezTo>
                    <a:pt x="955040" y="74930"/>
                    <a:pt x="952500" y="77470"/>
                    <a:pt x="949960" y="77470"/>
                  </a:cubicBezTo>
                  <a:cubicBezTo>
                    <a:pt x="947420" y="78740"/>
                    <a:pt x="943610" y="78740"/>
                    <a:pt x="941070" y="80010"/>
                  </a:cubicBezTo>
                  <a:lnTo>
                    <a:pt x="938530" y="80010"/>
                  </a:lnTo>
                  <a:cubicBezTo>
                    <a:pt x="930910" y="82550"/>
                    <a:pt x="924560" y="85090"/>
                    <a:pt x="916940" y="86360"/>
                  </a:cubicBezTo>
                  <a:lnTo>
                    <a:pt x="911860" y="86360"/>
                  </a:lnTo>
                  <a:cubicBezTo>
                    <a:pt x="905510" y="86360"/>
                    <a:pt x="900430" y="85090"/>
                    <a:pt x="894080" y="85090"/>
                  </a:cubicBezTo>
                  <a:cubicBezTo>
                    <a:pt x="887730" y="85090"/>
                    <a:pt x="881380" y="87630"/>
                    <a:pt x="875030" y="87630"/>
                  </a:cubicBezTo>
                  <a:cubicBezTo>
                    <a:pt x="867410" y="87630"/>
                    <a:pt x="858520" y="87630"/>
                    <a:pt x="852170" y="82550"/>
                  </a:cubicBezTo>
                  <a:cubicBezTo>
                    <a:pt x="850900" y="81280"/>
                    <a:pt x="847090" y="81280"/>
                    <a:pt x="844550" y="82550"/>
                  </a:cubicBezTo>
                  <a:cubicBezTo>
                    <a:pt x="835660" y="83820"/>
                    <a:pt x="826770" y="85090"/>
                    <a:pt x="819150" y="87630"/>
                  </a:cubicBezTo>
                  <a:cubicBezTo>
                    <a:pt x="811530" y="90170"/>
                    <a:pt x="807720" y="87630"/>
                    <a:pt x="805180" y="81280"/>
                  </a:cubicBezTo>
                  <a:cubicBezTo>
                    <a:pt x="803910" y="78740"/>
                    <a:pt x="801370" y="76200"/>
                    <a:pt x="798830" y="73660"/>
                  </a:cubicBezTo>
                  <a:cubicBezTo>
                    <a:pt x="795020" y="71120"/>
                    <a:pt x="791210" y="67310"/>
                    <a:pt x="787400" y="67310"/>
                  </a:cubicBezTo>
                  <a:cubicBezTo>
                    <a:pt x="778510" y="67310"/>
                    <a:pt x="773430" y="62230"/>
                    <a:pt x="767080" y="58420"/>
                  </a:cubicBezTo>
                  <a:cubicBezTo>
                    <a:pt x="756920" y="52070"/>
                    <a:pt x="748030" y="44450"/>
                    <a:pt x="735330" y="45720"/>
                  </a:cubicBezTo>
                  <a:lnTo>
                    <a:pt x="735330" y="39370"/>
                  </a:lnTo>
                  <a:cubicBezTo>
                    <a:pt x="737870" y="39370"/>
                    <a:pt x="740410" y="39370"/>
                    <a:pt x="742950" y="38100"/>
                  </a:cubicBezTo>
                  <a:cubicBezTo>
                    <a:pt x="739140" y="35560"/>
                    <a:pt x="739140" y="31750"/>
                    <a:pt x="736600" y="29210"/>
                  </a:cubicBezTo>
                  <a:cubicBezTo>
                    <a:pt x="731520" y="25400"/>
                    <a:pt x="726440" y="24130"/>
                    <a:pt x="721360" y="21590"/>
                  </a:cubicBezTo>
                  <a:cubicBezTo>
                    <a:pt x="717550" y="20320"/>
                    <a:pt x="712470" y="20320"/>
                    <a:pt x="715010" y="26670"/>
                  </a:cubicBezTo>
                  <a:cubicBezTo>
                    <a:pt x="708660" y="27940"/>
                    <a:pt x="703580" y="27940"/>
                    <a:pt x="701040" y="30480"/>
                  </a:cubicBezTo>
                  <a:cubicBezTo>
                    <a:pt x="695960" y="34290"/>
                    <a:pt x="690880" y="31750"/>
                    <a:pt x="687070" y="29210"/>
                  </a:cubicBezTo>
                  <a:cubicBezTo>
                    <a:pt x="684530" y="27940"/>
                    <a:pt x="681990" y="26670"/>
                    <a:pt x="679450" y="27940"/>
                  </a:cubicBezTo>
                  <a:cubicBezTo>
                    <a:pt x="664210" y="35560"/>
                    <a:pt x="648970" y="31750"/>
                    <a:pt x="633730" y="31750"/>
                  </a:cubicBezTo>
                  <a:cubicBezTo>
                    <a:pt x="631190" y="31750"/>
                    <a:pt x="628650" y="30480"/>
                    <a:pt x="624840" y="30480"/>
                  </a:cubicBezTo>
                  <a:cubicBezTo>
                    <a:pt x="619760" y="29210"/>
                    <a:pt x="615950" y="26670"/>
                    <a:pt x="610870" y="25400"/>
                  </a:cubicBezTo>
                  <a:cubicBezTo>
                    <a:pt x="605790" y="24130"/>
                    <a:pt x="599440" y="22860"/>
                    <a:pt x="594360" y="21590"/>
                  </a:cubicBezTo>
                  <a:lnTo>
                    <a:pt x="590550" y="21590"/>
                  </a:lnTo>
                  <a:cubicBezTo>
                    <a:pt x="581660" y="21590"/>
                    <a:pt x="572770" y="22860"/>
                    <a:pt x="565150" y="22860"/>
                  </a:cubicBezTo>
                  <a:cubicBezTo>
                    <a:pt x="558800" y="22860"/>
                    <a:pt x="552450" y="20320"/>
                    <a:pt x="544830" y="19050"/>
                  </a:cubicBezTo>
                  <a:cubicBezTo>
                    <a:pt x="543560" y="8890"/>
                    <a:pt x="533400" y="11430"/>
                    <a:pt x="527050" y="6350"/>
                  </a:cubicBezTo>
                  <a:cubicBezTo>
                    <a:pt x="525780" y="5080"/>
                    <a:pt x="523240" y="6350"/>
                    <a:pt x="521970" y="6350"/>
                  </a:cubicBezTo>
                  <a:cubicBezTo>
                    <a:pt x="514350" y="5080"/>
                    <a:pt x="509270" y="8890"/>
                    <a:pt x="506730" y="15240"/>
                  </a:cubicBezTo>
                  <a:cubicBezTo>
                    <a:pt x="502920" y="21590"/>
                    <a:pt x="492760" y="24130"/>
                    <a:pt x="496570" y="34290"/>
                  </a:cubicBezTo>
                  <a:cubicBezTo>
                    <a:pt x="497840" y="35560"/>
                    <a:pt x="500380" y="36830"/>
                    <a:pt x="501650" y="39370"/>
                  </a:cubicBezTo>
                  <a:cubicBezTo>
                    <a:pt x="501650" y="43180"/>
                    <a:pt x="500380" y="45720"/>
                    <a:pt x="496570" y="44450"/>
                  </a:cubicBezTo>
                  <a:cubicBezTo>
                    <a:pt x="495300" y="44450"/>
                    <a:pt x="494030" y="46990"/>
                    <a:pt x="492760" y="48260"/>
                  </a:cubicBezTo>
                  <a:cubicBezTo>
                    <a:pt x="491490" y="49530"/>
                    <a:pt x="491490" y="52070"/>
                    <a:pt x="490220" y="52070"/>
                  </a:cubicBezTo>
                  <a:cubicBezTo>
                    <a:pt x="482600" y="54610"/>
                    <a:pt x="477520" y="60960"/>
                    <a:pt x="468630" y="59690"/>
                  </a:cubicBezTo>
                  <a:lnTo>
                    <a:pt x="466090" y="59690"/>
                  </a:lnTo>
                  <a:cubicBezTo>
                    <a:pt x="458470" y="66040"/>
                    <a:pt x="450850" y="64770"/>
                    <a:pt x="441960" y="63500"/>
                  </a:cubicBezTo>
                  <a:cubicBezTo>
                    <a:pt x="438150" y="62230"/>
                    <a:pt x="433070" y="63500"/>
                    <a:pt x="427990" y="63500"/>
                  </a:cubicBezTo>
                  <a:cubicBezTo>
                    <a:pt x="424180" y="63500"/>
                    <a:pt x="420370" y="63500"/>
                    <a:pt x="416560" y="60960"/>
                  </a:cubicBezTo>
                  <a:cubicBezTo>
                    <a:pt x="411480" y="58420"/>
                    <a:pt x="406400" y="54610"/>
                    <a:pt x="401320" y="52070"/>
                  </a:cubicBezTo>
                  <a:cubicBezTo>
                    <a:pt x="396240" y="49530"/>
                    <a:pt x="389890" y="49530"/>
                    <a:pt x="389890" y="40640"/>
                  </a:cubicBezTo>
                  <a:cubicBezTo>
                    <a:pt x="389890" y="39370"/>
                    <a:pt x="387350" y="38100"/>
                    <a:pt x="387350" y="36830"/>
                  </a:cubicBezTo>
                  <a:cubicBezTo>
                    <a:pt x="378460" y="44450"/>
                    <a:pt x="370840" y="50800"/>
                    <a:pt x="363220" y="57150"/>
                  </a:cubicBezTo>
                  <a:cubicBezTo>
                    <a:pt x="359410" y="60960"/>
                    <a:pt x="354330" y="66040"/>
                    <a:pt x="356870" y="72390"/>
                  </a:cubicBezTo>
                  <a:cubicBezTo>
                    <a:pt x="356870" y="73660"/>
                    <a:pt x="355600" y="74930"/>
                    <a:pt x="355600" y="76200"/>
                  </a:cubicBezTo>
                  <a:cubicBezTo>
                    <a:pt x="354330" y="78740"/>
                    <a:pt x="353060" y="81280"/>
                    <a:pt x="350520" y="82550"/>
                  </a:cubicBezTo>
                  <a:cubicBezTo>
                    <a:pt x="347980" y="86360"/>
                    <a:pt x="345440" y="90170"/>
                    <a:pt x="342900" y="95250"/>
                  </a:cubicBezTo>
                  <a:lnTo>
                    <a:pt x="335280" y="102870"/>
                  </a:lnTo>
                  <a:cubicBezTo>
                    <a:pt x="332740" y="106680"/>
                    <a:pt x="330200" y="110490"/>
                    <a:pt x="326390" y="113030"/>
                  </a:cubicBezTo>
                  <a:cubicBezTo>
                    <a:pt x="317500" y="120650"/>
                    <a:pt x="308610" y="128270"/>
                    <a:pt x="298450" y="135890"/>
                  </a:cubicBezTo>
                  <a:cubicBezTo>
                    <a:pt x="293370" y="140970"/>
                    <a:pt x="287020" y="144780"/>
                    <a:pt x="281940" y="149860"/>
                  </a:cubicBezTo>
                  <a:cubicBezTo>
                    <a:pt x="273050" y="157480"/>
                    <a:pt x="262890" y="163830"/>
                    <a:pt x="257810" y="175260"/>
                  </a:cubicBezTo>
                  <a:cubicBezTo>
                    <a:pt x="257810" y="176530"/>
                    <a:pt x="255270" y="177800"/>
                    <a:pt x="254000" y="179070"/>
                  </a:cubicBezTo>
                  <a:cubicBezTo>
                    <a:pt x="247650" y="184150"/>
                    <a:pt x="237490" y="184150"/>
                    <a:pt x="237490" y="194310"/>
                  </a:cubicBezTo>
                  <a:cubicBezTo>
                    <a:pt x="227330" y="194310"/>
                    <a:pt x="222250" y="201930"/>
                    <a:pt x="217170" y="208280"/>
                  </a:cubicBezTo>
                  <a:cubicBezTo>
                    <a:pt x="213360" y="213360"/>
                    <a:pt x="209550" y="219710"/>
                    <a:pt x="204470" y="223520"/>
                  </a:cubicBezTo>
                  <a:cubicBezTo>
                    <a:pt x="199390" y="226060"/>
                    <a:pt x="193040" y="224790"/>
                    <a:pt x="186690" y="224790"/>
                  </a:cubicBezTo>
                  <a:cubicBezTo>
                    <a:pt x="184150" y="224790"/>
                    <a:pt x="181610" y="224790"/>
                    <a:pt x="181610" y="226060"/>
                  </a:cubicBezTo>
                  <a:cubicBezTo>
                    <a:pt x="176530" y="231140"/>
                    <a:pt x="170180" y="234950"/>
                    <a:pt x="166370" y="241300"/>
                  </a:cubicBezTo>
                  <a:cubicBezTo>
                    <a:pt x="162560" y="247650"/>
                    <a:pt x="158750" y="251460"/>
                    <a:pt x="152400" y="252730"/>
                  </a:cubicBezTo>
                  <a:cubicBezTo>
                    <a:pt x="146050" y="254000"/>
                    <a:pt x="139700" y="260350"/>
                    <a:pt x="130810" y="256540"/>
                  </a:cubicBezTo>
                  <a:cubicBezTo>
                    <a:pt x="123190" y="254000"/>
                    <a:pt x="114300" y="256540"/>
                    <a:pt x="109220" y="251460"/>
                  </a:cubicBezTo>
                  <a:cubicBezTo>
                    <a:pt x="99060" y="252730"/>
                    <a:pt x="91440" y="255270"/>
                    <a:pt x="82550" y="256540"/>
                  </a:cubicBezTo>
                  <a:cubicBezTo>
                    <a:pt x="72390" y="259080"/>
                    <a:pt x="60960" y="257810"/>
                    <a:pt x="52070" y="265430"/>
                  </a:cubicBezTo>
                  <a:cubicBezTo>
                    <a:pt x="44450" y="271780"/>
                    <a:pt x="38100" y="278130"/>
                    <a:pt x="26670" y="276860"/>
                  </a:cubicBezTo>
                  <a:cubicBezTo>
                    <a:pt x="27940" y="284480"/>
                    <a:pt x="29210" y="290830"/>
                    <a:pt x="30480" y="298450"/>
                  </a:cubicBezTo>
                  <a:cubicBezTo>
                    <a:pt x="33020" y="318770"/>
                    <a:pt x="35560" y="339090"/>
                    <a:pt x="36830" y="359410"/>
                  </a:cubicBezTo>
                  <a:cubicBezTo>
                    <a:pt x="40640" y="384810"/>
                    <a:pt x="41910" y="408940"/>
                    <a:pt x="39370" y="433070"/>
                  </a:cubicBezTo>
                  <a:cubicBezTo>
                    <a:pt x="36830" y="467360"/>
                    <a:pt x="25400" y="1640840"/>
                    <a:pt x="13970" y="1672590"/>
                  </a:cubicBezTo>
                  <a:lnTo>
                    <a:pt x="2540" y="1699260"/>
                  </a:lnTo>
                  <a:cubicBezTo>
                    <a:pt x="0" y="1705610"/>
                    <a:pt x="3810" y="1709420"/>
                    <a:pt x="10160" y="1710690"/>
                  </a:cubicBezTo>
                  <a:cubicBezTo>
                    <a:pt x="17780" y="1711960"/>
                    <a:pt x="20320" y="1717040"/>
                    <a:pt x="22860" y="1723390"/>
                  </a:cubicBezTo>
                  <a:cubicBezTo>
                    <a:pt x="25400" y="1733550"/>
                    <a:pt x="21590" y="1743710"/>
                    <a:pt x="26670" y="1753870"/>
                  </a:cubicBezTo>
                  <a:cubicBezTo>
                    <a:pt x="29210" y="1758950"/>
                    <a:pt x="26670" y="1767840"/>
                    <a:pt x="25400" y="1775460"/>
                  </a:cubicBezTo>
                  <a:cubicBezTo>
                    <a:pt x="24130" y="1785620"/>
                    <a:pt x="26670" y="1795780"/>
                    <a:pt x="30480" y="1804670"/>
                  </a:cubicBezTo>
                  <a:cubicBezTo>
                    <a:pt x="39370" y="1819910"/>
                    <a:pt x="40640" y="1837690"/>
                    <a:pt x="40640" y="1854200"/>
                  </a:cubicBezTo>
                  <a:cubicBezTo>
                    <a:pt x="40640" y="1858010"/>
                    <a:pt x="41910" y="1861820"/>
                    <a:pt x="43180" y="1864360"/>
                  </a:cubicBezTo>
                  <a:cubicBezTo>
                    <a:pt x="45720" y="1866900"/>
                    <a:pt x="50800" y="1869440"/>
                    <a:pt x="55880" y="1870710"/>
                  </a:cubicBezTo>
                  <a:lnTo>
                    <a:pt x="86360" y="1885950"/>
                  </a:lnTo>
                  <a:cubicBezTo>
                    <a:pt x="100330" y="1893570"/>
                    <a:pt x="111760" y="1892300"/>
                    <a:pt x="124460" y="1883410"/>
                  </a:cubicBezTo>
                  <a:cubicBezTo>
                    <a:pt x="125730" y="1882140"/>
                    <a:pt x="129540" y="1880870"/>
                    <a:pt x="130810" y="1880870"/>
                  </a:cubicBezTo>
                  <a:cubicBezTo>
                    <a:pt x="139700" y="1882140"/>
                    <a:pt x="148590" y="1882140"/>
                    <a:pt x="156210" y="1889760"/>
                  </a:cubicBezTo>
                  <a:cubicBezTo>
                    <a:pt x="165100" y="1897380"/>
                    <a:pt x="177800" y="1902460"/>
                    <a:pt x="187960" y="1908810"/>
                  </a:cubicBezTo>
                  <a:cubicBezTo>
                    <a:pt x="194310" y="1912620"/>
                    <a:pt x="201930" y="1917700"/>
                    <a:pt x="205740" y="1922780"/>
                  </a:cubicBezTo>
                  <a:cubicBezTo>
                    <a:pt x="208280" y="1925320"/>
                    <a:pt x="210820" y="1927860"/>
                    <a:pt x="213360" y="1929130"/>
                  </a:cubicBezTo>
                  <a:cubicBezTo>
                    <a:pt x="227330" y="1934210"/>
                    <a:pt x="234950" y="1946910"/>
                    <a:pt x="243840" y="1957070"/>
                  </a:cubicBezTo>
                  <a:cubicBezTo>
                    <a:pt x="251460" y="1965960"/>
                    <a:pt x="261620" y="1971040"/>
                    <a:pt x="273050" y="1972310"/>
                  </a:cubicBezTo>
                  <a:cubicBezTo>
                    <a:pt x="285750" y="1974850"/>
                    <a:pt x="298450" y="1976120"/>
                    <a:pt x="311150" y="1978660"/>
                  </a:cubicBezTo>
                  <a:cubicBezTo>
                    <a:pt x="316230" y="1979930"/>
                    <a:pt x="322580" y="1981200"/>
                    <a:pt x="327660" y="1983740"/>
                  </a:cubicBezTo>
                  <a:cubicBezTo>
                    <a:pt x="334010" y="1986280"/>
                    <a:pt x="340360" y="1986280"/>
                    <a:pt x="345440" y="1990090"/>
                  </a:cubicBezTo>
                  <a:cubicBezTo>
                    <a:pt x="353060" y="1996440"/>
                    <a:pt x="360680" y="2000250"/>
                    <a:pt x="370840" y="1997710"/>
                  </a:cubicBezTo>
                  <a:cubicBezTo>
                    <a:pt x="374650" y="1996440"/>
                    <a:pt x="379730" y="1998980"/>
                    <a:pt x="383540" y="2000250"/>
                  </a:cubicBezTo>
                  <a:cubicBezTo>
                    <a:pt x="384810" y="2000250"/>
                    <a:pt x="386080" y="2001520"/>
                    <a:pt x="387350" y="2001520"/>
                  </a:cubicBezTo>
                  <a:cubicBezTo>
                    <a:pt x="401320" y="2002790"/>
                    <a:pt x="414020" y="2000250"/>
                    <a:pt x="426720" y="1997710"/>
                  </a:cubicBezTo>
                  <a:cubicBezTo>
                    <a:pt x="431800" y="1996440"/>
                    <a:pt x="436880" y="1995170"/>
                    <a:pt x="441960" y="1992630"/>
                  </a:cubicBezTo>
                  <a:cubicBezTo>
                    <a:pt x="455930" y="1986280"/>
                    <a:pt x="469900" y="1979930"/>
                    <a:pt x="482600" y="1972310"/>
                  </a:cubicBezTo>
                  <a:cubicBezTo>
                    <a:pt x="491490" y="1967230"/>
                    <a:pt x="500380" y="1962150"/>
                    <a:pt x="510540" y="1967230"/>
                  </a:cubicBezTo>
                  <a:lnTo>
                    <a:pt x="515620" y="1967230"/>
                  </a:lnTo>
                  <a:cubicBezTo>
                    <a:pt x="524510" y="1967230"/>
                    <a:pt x="533400" y="1965960"/>
                    <a:pt x="541020" y="1964690"/>
                  </a:cubicBezTo>
                  <a:cubicBezTo>
                    <a:pt x="542290" y="1964690"/>
                    <a:pt x="544830" y="1964690"/>
                    <a:pt x="544830" y="1963420"/>
                  </a:cubicBezTo>
                  <a:cubicBezTo>
                    <a:pt x="548640" y="1958340"/>
                    <a:pt x="554990" y="1958340"/>
                    <a:pt x="561340" y="1957070"/>
                  </a:cubicBezTo>
                  <a:cubicBezTo>
                    <a:pt x="571500" y="1955800"/>
                    <a:pt x="581660" y="1955800"/>
                    <a:pt x="589280" y="1949450"/>
                  </a:cubicBezTo>
                  <a:cubicBezTo>
                    <a:pt x="596900" y="1944370"/>
                    <a:pt x="604520" y="1943100"/>
                    <a:pt x="613410" y="1941830"/>
                  </a:cubicBezTo>
                  <a:cubicBezTo>
                    <a:pt x="614680" y="1941830"/>
                    <a:pt x="617220" y="1940560"/>
                    <a:pt x="618490" y="1940560"/>
                  </a:cubicBezTo>
                  <a:cubicBezTo>
                    <a:pt x="624840" y="1939290"/>
                    <a:pt x="631190" y="1935480"/>
                    <a:pt x="636270" y="1936750"/>
                  </a:cubicBezTo>
                  <a:cubicBezTo>
                    <a:pt x="647700" y="1939290"/>
                    <a:pt x="652780" y="1935480"/>
                    <a:pt x="660400" y="1925320"/>
                  </a:cubicBezTo>
                  <a:cubicBezTo>
                    <a:pt x="661670" y="1922780"/>
                    <a:pt x="665480" y="1921510"/>
                    <a:pt x="668020" y="1920240"/>
                  </a:cubicBezTo>
                  <a:cubicBezTo>
                    <a:pt x="674370" y="1918970"/>
                    <a:pt x="680720" y="1920240"/>
                    <a:pt x="687070" y="1918970"/>
                  </a:cubicBezTo>
                  <a:cubicBezTo>
                    <a:pt x="690880" y="1918970"/>
                    <a:pt x="694690" y="1915160"/>
                    <a:pt x="697230" y="1915160"/>
                  </a:cubicBezTo>
                  <a:cubicBezTo>
                    <a:pt x="707390" y="1916430"/>
                    <a:pt x="718820" y="1912620"/>
                    <a:pt x="727710" y="1918970"/>
                  </a:cubicBezTo>
                  <a:cubicBezTo>
                    <a:pt x="728980" y="1920240"/>
                    <a:pt x="731520" y="1920240"/>
                    <a:pt x="734060" y="1920240"/>
                  </a:cubicBezTo>
                  <a:cubicBezTo>
                    <a:pt x="750570" y="1921510"/>
                    <a:pt x="764540" y="1926590"/>
                    <a:pt x="775970" y="1936750"/>
                  </a:cubicBezTo>
                  <a:cubicBezTo>
                    <a:pt x="779780" y="1940560"/>
                    <a:pt x="784860" y="1943100"/>
                    <a:pt x="788670" y="1945640"/>
                  </a:cubicBezTo>
                  <a:cubicBezTo>
                    <a:pt x="792480" y="1948180"/>
                    <a:pt x="797560" y="1948180"/>
                    <a:pt x="801370" y="1949450"/>
                  </a:cubicBezTo>
                  <a:cubicBezTo>
                    <a:pt x="805180" y="1950720"/>
                    <a:pt x="807720" y="1951990"/>
                    <a:pt x="811530" y="1951990"/>
                  </a:cubicBezTo>
                  <a:cubicBezTo>
                    <a:pt x="817880" y="1951990"/>
                    <a:pt x="822960" y="1954530"/>
                    <a:pt x="826770" y="1959610"/>
                  </a:cubicBezTo>
                  <a:cubicBezTo>
                    <a:pt x="828040" y="1960880"/>
                    <a:pt x="829310" y="1962150"/>
                    <a:pt x="830580" y="1964690"/>
                  </a:cubicBezTo>
                  <a:cubicBezTo>
                    <a:pt x="829310" y="1968500"/>
                    <a:pt x="836930" y="1978660"/>
                    <a:pt x="842010" y="1978660"/>
                  </a:cubicBezTo>
                  <a:cubicBezTo>
                    <a:pt x="850900" y="1978660"/>
                    <a:pt x="859790" y="1981200"/>
                    <a:pt x="867410" y="1987550"/>
                  </a:cubicBezTo>
                  <a:cubicBezTo>
                    <a:pt x="868680" y="1988820"/>
                    <a:pt x="871220" y="1988820"/>
                    <a:pt x="873760" y="1987550"/>
                  </a:cubicBezTo>
                  <a:cubicBezTo>
                    <a:pt x="877570" y="1986280"/>
                    <a:pt x="880110" y="1986280"/>
                    <a:pt x="882650" y="1990090"/>
                  </a:cubicBezTo>
                  <a:cubicBezTo>
                    <a:pt x="883920" y="1991360"/>
                    <a:pt x="889000" y="1991360"/>
                    <a:pt x="891540" y="1991360"/>
                  </a:cubicBezTo>
                  <a:cubicBezTo>
                    <a:pt x="897890" y="1991360"/>
                    <a:pt x="905510" y="1990090"/>
                    <a:pt x="911860" y="1991360"/>
                  </a:cubicBezTo>
                  <a:cubicBezTo>
                    <a:pt x="923290" y="1992630"/>
                    <a:pt x="933450" y="1993900"/>
                    <a:pt x="944880" y="1996440"/>
                  </a:cubicBezTo>
                  <a:cubicBezTo>
                    <a:pt x="947420" y="1996440"/>
                    <a:pt x="949960" y="1997710"/>
                    <a:pt x="951230" y="1998980"/>
                  </a:cubicBezTo>
                  <a:cubicBezTo>
                    <a:pt x="953770" y="2005330"/>
                    <a:pt x="960120" y="2005330"/>
                    <a:pt x="963930" y="2006600"/>
                  </a:cubicBezTo>
                  <a:cubicBezTo>
                    <a:pt x="967740" y="2007870"/>
                    <a:pt x="972820" y="2009140"/>
                    <a:pt x="975360" y="2009140"/>
                  </a:cubicBezTo>
                  <a:cubicBezTo>
                    <a:pt x="976630" y="2007870"/>
                    <a:pt x="979170" y="2006600"/>
                    <a:pt x="981710" y="2004060"/>
                  </a:cubicBezTo>
                  <a:cubicBezTo>
                    <a:pt x="976630" y="2004060"/>
                    <a:pt x="974090" y="2005330"/>
                    <a:pt x="971550" y="2005330"/>
                  </a:cubicBezTo>
                  <a:cubicBezTo>
                    <a:pt x="976630" y="1998980"/>
                    <a:pt x="981710" y="1997710"/>
                    <a:pt x="988060" y="2001520"/>
                  </a:cubicBezTo>
                  <a:cubicBezTo>
                    <a:pt x="995680" y="2007870"/>
                    <a:pt x="1002030" y="2007870"/>
                    <a:pt x="1010920" y="2001520"/>
                  </a:cubicBezTo>
                  <a:lnTo>
                    <a:pt x="1018540" y="1997710"/>
                  </a:lnTo>
                  <a:lnTo>
                    <a:pt x="1018540" y="1991360"/>
                  </a:lnTo>
                  <a:cubicBezTo>
                    <a:pt x="1022350" y="1992630"/>
                    <a:pt x="1026160" y="1995170"/>
                    <a:pt x="1028700" y="1995170"/>
                  </a:cubicBezTo>
                  <a:cubicBezTo>
                    <a:pt x="1036320" y="1991360"/>
                    <a:pt x="1043940" y="1987550"/>
                    <a:pt x="1050290" y="1982470"/>
                  </a:cubicBezTo>
                  <a:cubicBezTo>
                    <a:pt x="1057910" y="1977390"/>
                    <a:pt x="1064260" y="1971040"/>
                    <a:pt x="1070610" y="1965960"/>
                  </a:cubicBezTo>
                  <a:cubicBezTo>
                    <a:pt x="1071880" y="1965960"/>
                    <a:pt x="1071880" y="1964690"/>
                    <a:pt x="1073150" y="1964690"/>
                  </a:cubicBezTo>
                  <a:cubicBezTo>
                    <a:pt x="1082040" y="1962150"/>
                    <a:pt x="1089660" y="1960880"/>
                    <a:pt x="1098550" y="1958340"/>
                  </a:cubicBezTo>
                  <a:cubicBezTo>
                    <a:pt x="1103630" y="1957070"/>
                    <a:pt x="1107440" y="1954530"/>
                    <a:pt x="1112520" y="1953260"/>
                  </a:cubicBezTo>
                  <a:cubicBezTo>
                    <a:pt x="1116330" y="1951990"/>
                    <a:pt x="1118870" y="1951990"/>
                    <a:pt x="1122680" y="1950720"/>
                  </a:cubicBezTo>
                  <a:lnTo>
                    <a:pt x="1135380" y="1950720"/>
                  </a:lnTo>
                  <a:cubicBezTo>
                    <a:pt x="1137920" y="1950720"/>
                    <a:pt x="1141730" y="1950720"/>
                    <a:pt x="1144270" y="1949450"/>
                  </a:cubicBezTo>
                  <a:cubicBezTo>
                    <a:pt x="1145540" y="1946910"/>
                    <a:pt x="1148080" y="1943100"/>
                    <a:pt x="1149350" y="1943100"/>
                  </a:cubicBezTo>
                  <a:cubicBezTo>
                    <a:pt x="1153160" y="1943100"/>
                    <a:pt x="1155700" y="1945640"/>
                    <a:pt x="1159510" y="1946910"/>
                  </a:cubicBezTo>
                  <a:cubicBezTo>
                    <a:pt x="1160780" y="1946910"/>
                    <a:pt x="1160780" y="1948180"/>
                    <a:pt x="1160780" y="1949450"/>
                  </a:cubicBezTo>
                  <a:cubicBezTo>
                    <a:pt x="1165860" y="1954530"/>
                    <a:pt x="1169670" y="1960880"/>
                    <a:pt x="1174750" y="1965960"/>
                  </a:cubicBezTo>
                  <a:cubicBezTo>
                    <a:pt x="1181100" y="1972310"/>
                    <a:pt x="1187450" y="1972310"/>
                    <a:pt x="1191260" y="1968500"/>
                  </a:cubicBezTo>
                  <a:cubicBezTo>
                    <a:pt x="1197610" y="1963420"/>
                    <a:pt x="1202690" y="1959610"/>
                    <a:pt x="1211580" y="1962150"/>
                  </a:cubicBezTo>
                  <a:cubicBezTo>
                    <a:pt x="1212850" y="1962150"/>
                    <a:pt x="1215390" y="1963420"/>
                    <a:pt x="1216660" y="1962150"/>
                  </a:cubicBezTo>
                  <a:cubicBezTo>
                    <a:pt x="1223010" y="1959610"/>
                    <a:pt x="1230630" y="1957070"/>
                    <a:pt x="1236980" y="1953260"/>
                  </a:cubicBezTo>
                  <a:cubicBezTo>
                    <a:pt x="1240790" y="1951990"/>
                    <a:pt x="1245870" y="1951990"/>
                    <a:pt x="1247140" y="1949450"/>
                  </a:cubicBezTo>
                  <a:cubicBezTo>
                    <a:pt x="1250950" y="1941830"/>
                    <a:pt x="1257300" y="1938020"/>
                    <a:pt x="1263650" y="1932940"/>
                  </a:cubicBezTo>
                  <a:cubicBezTo>
                    <a:pt x="1267460" y="1929130"/>
                    <a:pt x="1271270" y="1924050"/>
                    <a:pt x="1275080" y="1922780"/>
                  </a:cubicBezTo>
                  <a:cubicBezTo>
                    <a:pt x="1283970" y="1920240"/>
                    <a:pt x="1290320" y="1912620"/>
                    <a:pt x="1297940" y="1907540"/>
                  </a:cubicBezTo>
                  <a:cubicBezTo>
                    <a:pt x="1304290" y="1903730"/>
                    <a:pt x="1308100" y="1896110"/>
                    <a:pt x="1314450" y="1894840"/>
                  </a:cubicBezTo>
                  <a:cubicBezTo>
                    <a:pt x="1324610" y="1892300"/>
                    <a:pt x="1332230" y="1885950"/>
                    <a:pt x="1341120" y="1879600"/>
                  </a:cubicBezTo>
                  <a:cubicBezTo>
                    <a:pt x="1346200" y="1875790"/>
                    <a:pt x="1352550" y="1873250"/>
                    <a:pt x="1358900" y="1874520"/>
                  </a:cubicBezTo>
                  <a:cubicBezTo>
                    <a:pt x="1362710" y="1875790"/>
                    <a:pt x="1367790" y="1874520"/>
                    <a:pt x="1370330" y="1873250"/>
                  </a:cubicBezTo>
                  <a:cubicBezTo>
                    <a:pt x="1375410" y="1870710"/>
                    <a:pt x="1380490" y="1866900"/>
                    <a:pt x="1385570" y="1864360"/>
                  </a:cubicBezTo>
                  <a:cubicBezTo>
                    <a:pt x="1389380" y="1861820"/>
                    <a:pt x="1393190" y="1859280"/>
                    <a:pt x="1397000" y="1859280"/>
                  </a:cubicBezTo>
                  <a:cubicBezTo>
                    <a:pt x="1409700" y="1858010"/>
                    <a:pt x="1419860" y="1855470"/>
                    <a:pt x="1426210" y="1842770"/>
                  </a:cubicBezTo>
                  <a:cubicBezTo>
                    <a:pt x="1428750" y="1837690"/>
                    <a:pt x="1441450" y="1831340"/>
                    <a:pt x="1446530" y="1833880"/>
                  </a:cubicBezTo>
                  <a:cubicBezTo>
                    <a:pt x="1455420" y="1837690"/>
                    <a:pt x="1461770" y="1835150"/>
                    <a:pt x="1466850" y="1827530"/>
                  </a:cubicBezTo>
                  <a:cubicBezTo>
                    <a:pt x="1470660" y="1823720"/>
                    <a:pt x="1475740" y="1824990"/>
                    <a:pt x="1479550" y="1827530"/>
                  </a:cubicBezTo>
                  <a:cubicBezTo>
                    <a:pt x="1482090" y="1830070"/>
                    <a:pt x="1484630" y="1831340"/>
                    <a:pt x="1487170" y="1831340"/>
                  </a:cubicBezTo>
                  <a:cubicBezTo>
                    <a:pt x="1496060" y="1832610"/>
                    <a:pt x="1506220" y="1831340"/>
                    <a:pt x="1515110" y="1832610"/>
                  </a:cubicBezTo>
                  <a:cubicBezTo>
                    <a:pt x="1522730" y="1833880"/>
                    <a:pt x="1530350" y="1831340"/>
                    <a:pt x="1535430" y="1826260"/>
                  </a:cubicBezTo>
                  <a:cubicBezTo>
                    <a:pt x="1540510" y="1821180"/>
                    <a:pt x="1544320" y="1821180"/>
                    <a:pt x="1551940" y="1823720"/>
                  </a:cubicBezTo>
                  <a:cubicBezTo>
                    <a:pt x="1558290" y="1826260"/>
                    <a:pt x="1563370" y="1832610"/>
                    <a:pt x="1572260" y="1831340"/>
                  </a:cubicBezTo>
                  <a:cubicBezTo>
                    <a:pt x="1579880" y="1830070"/>
                    <a:pt x="1588770" y="1833880"/>
                    <a:pt x="1597660" y="1830070"/>
                  </a:cubicBezTo>
                  <a:lnTo>
                    <a:pt x="1602740" y="1830070"/>
                  </a:lnTo>
                  <a:cubicBezTo>
                    <a:pt x="1610360" y="1832610"/>
                    <a:pt x="1617980" y="1833880"/>
                    <a:pt x="1624330" y="1840230"/>
                  </a:cubicBezTo>
                  <a:cubicBezTo>
                    <a:pt x="1631950" y="1846580"/>
                    <a:pt x="1633220" y="1799590"/>
                    <a:pt x="1640840" y="1804670"/>
                  </a:cubicBezTo>
                  <a:cubicBezTo>
                    <a:pt x="1652270" y="1812290"/>
                    <a:pt x="1649730" y="1804670"/>
                    <a:pt x="1661160" y="1811020"/>
                  </a:cubicBezTo>
                  <a:cubicBezTo>
                    <a:pt x="1670050" y="1814830"/>
                    <a:pt x="1666240" y="1800860"/>
                    <a:pt x="1676400" y="1803400"/>
                  </a:cubicBezTo>
                  <a:cubicBezTo>
                    <a:pt x="1677670" y="1803400"/>
                    <a:pt x="1692910" y="1813560"/>
                    <a:pt x="1692910" y="1812290"/>
                  </a:cubicBezTo>
                  <a:cubicBezTo>
                    <a:pt x="1699260" y="1808480"/>
                    <a:pt x="1705610" y="1770380"/>
                    <a:pt x="1711960" y="1771650"/>
                  </a:cubicBezTo>
                  <a:cubicBezTo>
                    <a:pt x="1724660" y="1775460"/>
                    <a:pt x="1736090" y="1772920"/>
                    <a:pt x="1747520" y="1767840"/>
                  </a:cubicBezTo>
                  <a:cubicBezTo>
                    <a:pt x="1753870" y="1765300"/>
                    <a:pt x="1764030" y="1756410"/>
                    <a:pt x="1769110" y="1760220"/>
                  </a:cubicBezTo>
                  <a:cubicBezTo>
                    <a:pt x="1778000" y="1766570"/>
                    <a:pt x="1786890" y="1769110"/>
                    <a:pt x="1797050" y="1770380"/>
                  </a:cubicBezTo>
                  <a:cubicBezTo>
                    <a:pt x="1798320" y="1770380"/>
                    <a:pt x="1799590" y="1771650"/>
                    <a:pt x="1800860" y="1772920"/>
                  </a:cubicBezTo>
                  <a:cubicBezTo>
                    <a:pt x="1804670" y="1778000"/>
                    <a:pt x="1822450" y="1764030"/>
                    <a:pt x="1826260" y="1769110"/>
                  </a:cubicBezTo>
                  <a:cubicBezTo>
                    <a:pt x="1831340" y="1776730"/>
                    <a:pt x="1836420" y="1784350"/>
                    <a:pt x="1841500" y="1790700"/>
                  </a:cubicBezTo>
                  <a:cubicBezTo>
                    <a:pt x="1844040" y="1793240"/>
                    <a:pt x="1847850" y="1794510"/>
                    <a:pt x="1849120" y="1797050"/>
                  </a:cubicBezTo>
                  <a:cubicBezTo>
                    <a:pt x="1850390" y="1803400"/>
                    <a:pt x="1852930" y="1805940"/>
                    <a:pt x="1859280" y="1805940"/>
                  </a:cubicBezTo>
                  <a:cubicBezTo>
                    <a:pt x="1863090" y="1805940"/>
                    <a:pt x="1866900" y="1807210"/>
                    <a:pt x="1869440" y="1809750"/>
                  </a:cubicBezTo>
                  <a:cubicBezTo>
                    <a:pt x="1875790" y="1813560"/>
                    <a:pt x="1880870" y="1817370"/>
                    <a:pt x="1885950" y="1821180"/>
                  </a:cubicBezTo>
                  <a:cubicBezTo>
                    <a:pt x="1892300" y="1824990"/>
                    <a:pt x="1898650" y="1828800"/>
                    <a:pt x="1901190" y="1835150"/>
                  </a:cubicBezTo>
                  <a:cubicBezTo>
                    <a:pt x="1902460" y="1837690"/>
                    <a:pt x="1903730" y="1838960"/>
                    <a:pt x="1905000" y="1840230"/>
                  </a:cubicBezTo>
                  <a:cubicBezTo>
                    <a:pt x="1910080" y="1845310"/>
                    <a:pt x="1915160" y="1849120"/>
                    <a:pt x="1920240" y="1854200"/>
                  </a:cubicBezTo>
                  <a:cubicBezTo>
                    <a:pt x="1927860" y="1860550"/>
                    <a:pt x="1934210" y="1868170"/>
                    <a:pt x="1941830" y="1874520"/>
                  </a:cubicBezTo>
                  <a:cubicBezTo>
                    <a:pt x="1944370" y="1875790"/>
                    <a:pt x="1946910" y="1878330"/>
                    <a:pt x="1949450" y="1879600"/>
                  </a:cubicBezTo>
                  <a:cubicBezTo>
                    <a:pt x="1954530" y="1882140"/>
                    <a:pt x="1959610" y="1884680"/>
                    <a:pt x="1963420" y="1888490"/>
                  </a:cubicBezTo>
                  <a:cubicBezTo>
                    <a:pt x="1967230" y="1892300"/>
                    <a:pt x="1985010" y="1869440"/>
                    <a:pt x="1987550" y="1874520"/>
                  </a:cubicBezTo>
                  <a:cubicBezTo>
                    <a:pt x="1987550" y="1875790"/>
                    <a:pt x="1988820" y="1875790"/>
                    <a:pt x="1990090" y="1875790"/>
                  </a:cubicBezTo>
                  <a:cubicBezTo>
                    <a:pt x="1997710" y="1882140"/>
                    <a:pt x="2005330" y="1879600"/>
                    <a:pt x="2012950" y="1877060"/>
                  </a:cubicBezTo>
                  <a:cubicBezTo>
                    <a:pt x="2015490" y="1875790"/>
                    <a:pt x="2018030" y="1874520"/>
                    <a:pt x="2019300" y="1875790"/>
                  </a:cubicBezTo>
                  <a:cubicBezTo>
                    <a:pt x="2028190" y="1879600"/>
                    <a:pt x="2034540" y="1888490"/>
                    <a:pt x="2045970" y="1889760"/>
                  </a:cubicBezTo>
                  <a:cubicBezTo>
                    <a:pt x="2045970" y="1889760"/>
                    <a:pt x="2047240" y="1889760"/>
                    <a:pt x="2047240" y="1891030"/>
                  </a:cubicBezTo>
                  <a:cubicBezTo>
                    <a:pt x="2049780" y="1898650"/>
                    <a:pt x="2057400" y="1898650"/>
                    <a:pt x="2063750" y="1899920"/>
                  </a:cubicBezTo>
                  <a:cubicBezTo>
                    <a:pt x="2067560" y="1899920"/>
                    <a:pt x="2071370" y="1901190"/>
                    <a:pt x="2073910" y="1902460"/>
                  </a:cubicBezTo>
                  <a:cubicBezTo>
                    <a:pt x="2081530" y="1906270"/>
                    <a:pt x="2089150" y="1911350"/>
                    <a:pt x="2098040" y="1913890"/>
                  </a:cubicBezTo>
                  <a:cubicBezTo>
                    <a:pt x="2109470" y="1917700"/>
                    <a:pt x="2120900" y="1920240"/>
                    <a:pt x="2129790" y="1926590"/>
                  </a:cubicBezTo>
                  <a:cubicBezTo>
                    <a:pt x="2131060" y="1926590"/>
                    <a:pt x="2132330" y="1926590"/>
                    <a:pt x="2132330" y="1927860"/>
                  </a:cubicBezTo>
                  <a:cubicBezTo>
                    <a:pt x="2136140" y="1930400"/>
                    <a:pt x="2142490" y="1931670"/>
                    <a:pt x="2145030" y="1935480"/>
                  </a:cubicBezTo>
                  <a:cubicBezTo>
                    <a:pt x="2148840" y="1943100"/>
                    <a:pt x="2159000" y="1941830"/>
                    <a:pt x="2164080" y="1948180"/>
                  </a:cubicBezTo>
                  <a:lnTo>
                    <a:pt x="2165350" y="1948180"/>
                  </a:lnTo>
                  <a:cubicBezTo>
                    <a:pt x="2170430" y="1948180"/>
                    <a:pt x="2175510" y="1949450"/>
                    <a:pt x="2181860" y="1949450"/>
                  </a:cubicBezTo>
                  <a:cubicBezTo>
                    <a:pt x="2184400" y="1948180"/>
                    <a:pt x="2188210" y="1945640"/>
                    <a:pt x="2190750" y="1945640"/>
                  </a:cubicBezTo>
                  <a:cubicBezTo>
                    <a:pt x="2202180" y="1949450"/>
                    <a:pt x="2213610" y="1949450"/>
                    <a:pt x="2221230" y="1939290"/>
                  </a:cubicBezTo>
                  <a:cubicBezTo>
                    <a:pt x="2222500" y="1938020"/>
                    <a:pt x="2225040" y="1938020"/>
                    <a:pt x="2227580" y="1938020"/>
                  </a:cubicBezTo>
                  <a:lnTo>
                    <a:pt x="2237740" y="1938020"/>
                  </a:lnTo>
                  <a:cubicBezTo>
                    <a:pt x="2249170" y="1935480"/>
                    <a:pt x="2259330" y="1932940"/>
                    <a:pt x="2270760" y="1931670"/>
                  </a:cubicBezTo>
                  <a:cubicBezTo>
                    <a:pt x="2275840" y="1930400"/>
                    <a:pt x="2282190" y="1932940"/>
                    <a:pt x="2287270" y="1934210"/>
                  </a:cubicBezTo>
                  <a:cubicBezTo>
                    <a:pt x="2292350" y="1935480"/>
                    <a:pt x="2297430" y="1935480"/>
                    <a:pt x="2302510" y="1935480"/>
                  </a:cubicBezTo>
                  <a:cubicBezTo>
                    <a:pt x="2308860" y="1935480"/>
                    <a:pt x="2313940" y="1932940"/>
                    <a:pt x="2320290" y="1932940"/>
                  </a:cubicBezTo>
                  <a:cubicBezTo>
                    <a:pt x="2325370" y="1931670"/>
                    <a:pt x="2331720" y="1931670"/>
                    <a:pt x="2336800" y="1930400"/>
                  </a:cubicBezTo>
                  <a:cubicBezTo>
                    <a:pt x="2348230" y="1927860"/>
                    <a:pt x="2358390" y="1925320"/>
                    <a:pt x="2369820" y="1924050"/>
                  </a:cubicBezTo>
                  <a:cubicBezTo>
                    <a:pt x="2377440" y="1880870"/>
                    <a:pt x="2376170" y="1830070"/>
                    <a:pt x="2376170" y="1778000"/>
                  </a:cubicBezTo>
                  <a:close/>
                </a:path>
              </a:pathLst>
            </a:custGeom>
            <a:blipFill>
              <a:blip r:embed="rId3"/>
              <a:stretch>
                <a:fillRect t="-9129" b="-9129"/>
              </a:stretch>
            </a:blipFill>
          </p:spPr>
          <p:txBody>
            <a:bodyPr/>
            <a:lstStyle/>
            <a:p>
              <a:endParaRPr lang="en-GB"/>
            </a:p>
          </p:txBody>
        </p:sp>
      </p:grpSp>
      <p:sp>
        <p:nvSpPr>
          <p:cNvPr id="5" name="TextBox 5"/>
          <p:cNvSpPr txBox="1"/>
          <p:nvPr/>
        </p:nvSpPr>
        <p:spPr>
          <a:xfrm>
            <a:off x="616905" y="699326"/>
            <a:ext cx="12161520" cy="715899"/>
          </a:xfrm>
          <a:prstGeom prst="rect">
            <a:avLst/>
          </a:prstGeom>
        </p:spPr>
        <p:txBody>
          <a:bodyPr lIns="0" tIns="0" rIns="0" bIns="0" rtlCol="0" anchor="t">
            <a:spAutoFit/>
          </a:bodyPr>
          <a:lstStyle/>
          <a:p>
            <a:pPr algn="l">
              <a:lnSpc>
                <a:spcPts val="5507"/>
              </a:lnSpc>
            </a:pPr>
            <a:r>
              <a:rPr lang="en-US" sz="5099" spc="-203">
                <a:solidFill>
                  <a:srgbClr val="000000"/>
                </a:solidFill>
                <a:latin typeface="One Little Font Bold"/>
              </a:rPr>
              <a:t>Having fun with phonics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18288000" cy="10287000"/>
            <a:chOff x="0" y="0"/>
            <a:chExt cx="24384000" cy="13716000"/>
          </a:xfrm>
        </p:grpSpPr>
        <p:sp>
          <p:nvSpPr>
            <p:cNvPr id="3" name="Freeform 3"/>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FFFFFF">
                <a:alpha val="42353"/>
              </a:srgbClr>
            </a:solidFill>
          </p:spPr>
          <p:txBody>
            <a:bodyPr/>
            <a:lstStyle/>
            <a:p>
              <a:endParaRPr lang="en-GB"/>
            </a:p>
          </p:txBody>
        </p:sp>
      </p:grpSp>
      <p:sp>
        <p:nvSpPr>
          <p:cNvPr id="4" name="Freeform 4"/>
          <p:cNvSpPr/>
          <p:nvPr/>
        </p:nvSpPr>
        <p:spPr>
          <a:xfrm>
            <a:off x="1028700" y="2276562"/>
            <a:ext cx="10681141" cy="7557352"/>
          </a:xfrm>
          <a:custGeom>
            <a:avLst/>
            <a:gdLst/>
            <a:ahLst/>
            <a:cxnLst/>
            <a:rect l="l" t="t" r="r" b="b"/>
            <a:pathLst>
              <a:path w="10681141" h="7557352">
                <a:moveTo>
                  <a:pt x="0" y="0"/>
                </a:moveTo>
                <a:lnTo>
                  <a:pt x="10681141" y="0"/>
                </a:lnTo>
                <a:lnTo>
                  <a:pt x="10681141" y="7557352"/>
                </a:lnTo>
                <a:lnTo>
                  <a:pt x="0" y="7557352"/>
                </a:lnTo>
                <a:lnTo>
                  <a:pt x="0" y="0"/>
                </a:lnTo>
                <a:close/>
              </a:path>
            </a:pathLst>
          </a:custGeom>
          <a:blipFill>
            <a:blip r:embed="rId3"/>
            <a:stretch>
              <a:fillRect r="-126"/>
            </a:stretch>
          </a:blipFill>
        </p:spPr>
        <p:txBody>
          <a:bodyPr/>
          <a:lstStyle/>
          <a:p>
            <a:endParaRPr lang="en-GB"/>
          </a:p>
        </p:txBody>
      </p:sp>
      <p:sp>
        <p:nvSpPr>
          <p:cNvPr id="5" name="Freeform 5"/>
          <p:cNvSpPr/>
          <p:nvPr/>
        </p:nvSpPr>
        <p:spPr>
          <a:xfrm>
            <a:off x="12666664" y="4120307"/>
            <a:ext cx="3761269" cy="5492800"/>
          </a:xfrm>
          <a:custGeom>
            <a:avLst/>
            <a:gdLst/>
            <a:ahLst/>
            <a:cxnLst/>
            <a:rect l="l" t="t" r="r" b="b"/>
            <a:pathLst>
              <a:path w="3761269" h="5492800">
                <a:moveTo>
                  <a:pt x="0" y="0"/>
                </a:moveTo>
                <a:lnTo>
                  <a:pt x="3761268" y="0"/>
                </a:lnTo>
                <a:lnTo>
                  <a:pt x="3761268" y="5492800"/>
                </a:lnTo>
                <a:lnTo>
                  <a:pt x="0" y="5492800"/>
                </a:lnTo>
                <a:lnTo>
                  <a:pt x="0" y="0"/>
                </a:lnTo>
                <a:close/>
              </a:path>
            </a:pathLst>
          </a:custGeom>
          <a:blipFill>
            <a:blip r:embed="rId4"/>
            <a:stretch>
              <a:fillRect b="-52"/>
            </a:stretch>
          </a:blipFill>
        </p:spPr>
        <p:txBody>
          <a:bodyPr/>
          <a:lstStyle/>
          <a:p>
            <a:endParaRPr lang="en-GB"/>
          </a:p>
        </p:txBody>
      </p:sp>
      <p:grpSp>
        <p:nvGrpSpPr>
          <p:cNvPr id="6" name="Group 6"/>
          <p:cNvGrpSpPr/>
          <p:nvPr/>
        </p:nvGrpSpPr>
        <p:grpSpPr>
          <a:xfrm>
            <a:off x="11709841" y="1416844"/>
            <a:ext cx="5848350" cy="3110770"/>
            <a:chOff x="0" y="0"/>
            <a:chExt cx="7797800" cy="4147693"/>
          </a:xfrm>
        </p:grpSpPr>
        <p:sp>
          <p:nvSpPr>
            <p:cNvPr id="7" name="Freeform 7"/>
            <p:cNvSpPr/>
            <p:nvPr/>
          </p:nvSpPr>
          <p:spPr>
            <a:xfrm>
              <a:off x="0" y="0"/>
              <a:ext cx="7797800" cy="4147693"/>
            </a:xfrm>
            <a:custGeom>
              <a:avLst/>
              <a:gdLst/>
              <a:ahLst/>
              <a:cxnLst/>
              <a:rect l="l" t="t" r="r" b="b"/>
              <a:pathLst>
                <a:path w="7797800" h="4147693">
                  <a:moveTo>
                    <a:pt x="0" y="575691"/>
                  </a:moveTo>
                  <a:cubicBezTo>
                    <a:pt x="0" y="257810"/>
                    <a:pt x="257810" y="0"/>
                    <a:pt x="575691" y="0"/>
                  </a:cubicBezTo>
                  <a:lnTo>
                    <a:pt x="4548759" y="0"/>
                  </a:lnTo>
                  <a:lnTo>
                    <a:pt x="6498209" y="0"/>
                  </a:lnTo>
                  <a:lnTo>
                    <a:pt x="7222110" y="0"/>
                  </a:lnTo>
                  <a:cubicBezTo>
                    <a:pt x="7539990" y="0"/>
                    <a:pt x="7797800" y="257810"/>
                    <a:pt x="7797800" y="575691"/>
                  </a:cubicBezTo>
                  <a:lnTo>
                    <a:pt x="7797800" y="2015109"/>
                  </a:lnTo>
                  <a:lnTo>
                    <a:pt x="7797800" y="2878709"/>
                  </a:lnTo>
                  <a:cubicBezTo>
                    <a:pt x="7797800" y="3196590"/>
                    <a:pt x="7539990" y="3454400"/>
                    <a:pt x="7222109" y="3454400"/>
                  </a:cubicBezTo>
                  <a:lnTo>
                    <a:pt x="6498209" y="3454400"/>
                  </a:lnTo>
                  <a:lnTo>
                    <a:pt x="4458843" y="4147693"/>
                  </a:lnTo>
                  <a:lnTo>
                    <a:pt x="4548759" y="3454400"/>
                  </a:lnTo>
                  <a:lnTo>
                    <a:pt x="575691" y="3454400"/>
                  </a:lnTo>
                  <a:cubicBezTo>
                    <a:pt x="257810" y="3454400"/>
                    <a:pt x="0" y="3196590"/>
                    <a:pt x="0" y="2878709"/>
                  </a:cubicBezTo>
                  <a:lnTo>
                    <a:pt x="0" y="2015109"/>
                  </a:lnTo>
                  <a:close/>
                </a:path>
              </a:pathLst>
            </a:custGeom>
            <a:solidFill>
              <a:srgbClr val="FFFFFF"/>
            </a:solidFill>
          </p:spPr>
          <p:txBody>
            <a:bodyPr/>
            <a:lstStyle/>
            <a:p>
              <a:endParaRPr lang="en-GB"/>
            </a:p>
          </p:txBody>
        </p:sp>
      </p:grpSp>
      <p:sp>
        <p:nvSpPr>
          <p:cNvPr id="8" name="TextBox 8"/>
          <p:cNvSpPr txBox="1"/>
          <p:nvPr/>
        </p:nvSpPr>
        <p:spPr>
          <a:xfrm>
            <a:off x="11709841" y="1576104"/>
            <a:ext cx="5674914" cy="2295525"/>
          </a:xfrm>
          <a:prstGeom prst="rect">
            <a:avLst/>
          </a:prstGeom>
        </p:spPr>
        <p:txBody>
          <a:bodyPr lIns="0" tIns="0" rIns="0" bIns="0" rtlCol="0" anchor="t">
            <a:spAutoFit/>
          </a:bodyPr>
          <a:lstStyle/>
          <a:p>
            <a:pPr algn="ctr">
              <a:lnSpc>
                <a:spcPts val="3063"/>
              </a:lnSpc>
            </a:pPr>
            <a:r>
              <a:rPr lang="en-US" sz="2552">
                <a:solidFill>
                  <a:srgbClr val="000000"/>
                </a:solidFill>
                <a:latin typeface="KG Primary Penmanship"/>
              </a:rPr>
              <a:t>There are 26 letters in the alphabet but there are 44 sounds and over 100 different ways of spelling them. </a:t>
            </a:r>
          </a:p>
          <a:p>
            <a:pPr algn="ctr">
              <a:lnSpc>
                <a:spcPts val="3063"/>
              </a:lnSpc>
            </a:pPr>
            <a:endParaRPr lang="en-US" sz="2552">
              <a:solidFill>
                <a:srgbClr val="000000"/>
              </a:solidFill>
              <a:latin typeface="KG Primary Penmanship"/>
            </a:endParaRPr>
          </a:p>
          <a:p>
            <a:pPr algn="ctr">
              <a:lnSpc>
                <a:spcPts val="3063"/>
              </a:lnSpc>
            </a:pPr>
            <a:r>
              <a:rPr lang="en-US" sz="2552">
                <a:solidFill>
                  <a:srgbClr val="000000"/>
                </a:solidFill>
                <a:latin typeface="KG Primary Penmanship"/>
              </a:rPr>
              <a:t>This is why English is one of the most complex languages to learn!</a:t>
            </a:r>
          </a:p>
        </p:txBody>
      </p:sp>
      <p:sp>
        <p:nvSpPr>
          <p:cNvPr id="9" name="TextBox 9"/>
          <p:cNvSpPr txBox="1"/>
          <p:nvPr/>
        </p:nvSpPr>
        <p:spPr>
          <a:xfrm>
            <a:off x="1667532" y="946882"/>
            <a:ext cx="9403477" cy="1025651"/>
          </a:xfrm>
          <a:prstGeom prst="rect">
            <a:avLst/>
          </a:prstGeom>
        </p:spPr>
        <p:txBody>
          <a:bodyPr lIns="0" tIns="0" rIns="0" bIns="0" rtlCol="0" anchor="t">
            <a:spAutoFit/>
          </a:bodyPr>
          <a:lstStyle/>
          <a:p>
            <a:pPr algn="ctr">
              <a:lnSpc>
                <a:spcPts val="7883"/>
              </a:lnSpc>
              <a:spcBef>
                <a:spcPct val="0"/>
              </a:spcBef>
            </a:pPr>
            <a:r>
              <a:rPr lang="en-US" sz="7299" spc="-290">
                <a:solidFill>
                  <a:srgbClr val="000000"/>
                </a:solidFill>
                <a:latin typeface="One Little Font Bold"/>
              </a:rPr>
              <a:t> Did You Know…?</a:t>
            </a:r>
          </a:p>
        </p:txBody>
      </p:sp>
    </p:spTree>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18288000" cy="10287000"/>
            <a:chOff x="0" y="0"/>
            <a:chExt cx="24384000" cy="13716000"/>
          </a:xfrm>
        </p:grpSpPr>
        <p:sp>
          <p:nvSpPr>
            <p:cNvPr id="3" name="Freeform 3"/>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FFFFFF">
                <a:alpha val="42353"/>
              </a:srgbClr>
            </a:solidFill>
          </p:spPr>
          <p:txBody>
            <a:bodyPr/>
            <a:lstStyle/>
            <a:p>
              <a:endParaRPr lang="en-GB"/>
            </a:p>
          </p:txBody>
        </p:sp>
      </p:grpSp>
      <p:grpSp>
        <p:nvGrpSpPr>
          <p:cNvPr id="4" name="Group 4"/>
          <p:cNvGrpSpPr/>
          <p:nvPr/>
        </p:nvGrpSpPr>
        <p:grpSpPr>
          <a:xfrm>
            <a:off x="461898" y="1296656"/>
            <a:ext cx="16435320" cy="8618693"/>
            <a:chOff x="0" y="0"/>
            <a:chExt cx="22649447" cy="11877386"/>
          </a:xfrm>
        </p:grpSpPr>
        <p:sp>
          <p:nvSpPr>
            <p:cNvPr id="5" name="Freeform 5"/>
            <p:cNvSpPr/>
            <p:nvPr/>
          </p:nvSpPr>
          <p:spPr>
            <a:xfrm>
              <a:off x="26184" y="25211"/>
              <a:ext cx="22597078" cy="11826965"/>
            </a:xfrm>
            <a:custGeom>
              <a:avLst/>
              <a:gdLst/>
              <a:ahLst/>
              <a:cxnLst/>
              <a:rect l="l" t="t" r="r" b="b"/>
              <a:pathLst>
                <a:path w="22597078" h="11826965">
                  <a:moveTo>
                    <a:pt x="0" y="0"/>
                  </a:moveTo>
                  <a:lnTo>
                    <a:pt x="22597079" y="0"/>
                  </a:lnTo>
                  <a:lnTo>
                    <a:pt x="22597079" y="11826965"/>
                  </a:lnTo>
                  <a:lnTo>
                    <a:pt x="0" y="11826965"/>
                  </a:lnTo>
                </a:path>
              </a:pathLst>
            </a:custGeom>
            <a:solidFill>
              <a:srgbClr val="FFFFFF">
                <a:alpha val="89412"/>
              </a:srgbClr>
            </a:solidFill>
          </p:spPr>
          <p:txBody>
            <a:bodyPr/>
            <a:lstStyle/>
            <a:p>
              <a:endParaRPr lang="en-GB"/>
            </a:p>
          </p:txBody>
        </p:sp>
        <p:sp>
          <p:nvSpPr>
            <p:cNvPr id="6" name="Freeform 6"/>
            <p:cNvSpPr/>
            <p:nvPr/>
          </p:nvSpPr>
          <p:spPr>
            <a:xfrm>
              <a:off x="0" y="0"/>
              <a:ext cx="22649447" cy="11877386"/>
            </a:xfrm>
            <a:custGeom>
              <a:avLst/>
              <a:gdLst/>
              <a:ahLst/>
              <a:cxnLst/>
              <a:rect l="l" t="t" r="r" b="b"/>
              <a:pathLst>
                <a:path w="22649447" h="11877386">
                  <a:moveTo>
                    <a:pt x="26184" y="0"/>
                  </a:moveTo>
                  <a:lnTo>
                    <a:pt x="22623263" y="0"/>
                  </a:lnTo>
                  <a:cubicBezTo>
                    <a:pt x="22637663" y="0"/>
                    <a:pt x="22649447" y="11345"/>
                    <a:pt x="22649447" y="25211"/>
                  </a:cubicBezTo>
                  <a:lnTo>
                    <a:pt x="22649447" y="11852176"/>
                  </a:lnTo>
                  <a:cubicBezTo>
                    <a:pt x="22649447" y="11866041"/>
                    <a:pt x="22637663" y="11877386"/>
                    <a:pt x="22623263" y="11877386"/>
                  </a:cubicBezTo>
                  <a:lnTo>
                    <a:pt x="26184" y="11877386"/>
                  </a:lnTo>
                  <a:cubicBezTo>
                    <a:pt x="11783" y="11877386"/>
                    <a:pt x="0" y="11866041"/>
                    <a:pt x="0" y="11852176"/>
                  </a:cubicBezTo>
                  <a:cubicBezTo>
                    <a:pt x="0" y="11838310"/>
                    <a:pt x="11783" y="11826965"/>
                    <a:pt x="26184" y="11826965"/>
                  </a:cubicBezTo>
                  <a:lnTo>
                    <a:pt x="22623263" y="11826965"/>
                  </a:lnTo>
                  <a:lnTo>
                    <a:pt x="22623263" y="11852176"/>
                  </a:lnTo>
                  <a:lnTo>
                    <a:pt x="22597078" y="11852176"/>
                  </a:lnTo>
                  <a:lnTo>
                    <a:pt x="22597078" y="25211"/>
                  </a:lnTo>
                  <a:lnTo>
                    <a:pt x="22623263" y="25211"/>
                  </a:lnTo>
                  <a:lnTo>
                    <a:pt x="22623263" y="50421"/>
                  </a:lnTo>
                  <a:lnTo>
                    <a:pt x="26184" y="50421"/>
                  </a:lnTo>
                  <a:cubicBezTo>
                    <a:pt x="11783" y="50421"/>
                    <a:pt x="0" y="39077"/>
                    <a:pt x="0" y="25211"/>
                  </a:cubicBezTo>
                  <a:cubicBezTo>
                    <a:pt x="0" y="11345"/>
                    <a:pt x="11783" y="0"/>
                    <a:pt x="26184" y="0"/>
                  </a:cubicBezTo>
                  <a:close/>
                </a:path>
              </a:pathLst>
            </a:custGeom>
            <a:solidFill>
              <a:srgbClr val="FFFFFF"/>
            </a:solidFill>
          </p:spPr>
          <p:txBody>
            <a:bodyPr/>
            <a:lstStyle/>
            <a:p>
              <a:endParaRPr lang="en-GB"/>
            </a:p>
          </p:txBody>
        </p:sp>
      </p:grpSp>
      <p:sp>
        <p:nvSpPr>
          <p:cNvPr id="7" name="TextBox 7"/>
          <p:cNvSpPr txBox="1"/>
          <p:nvPr/>
        </p:nvSpPr>
        <p:spPr>
          <a:xfrm>
            <a:off x="461898" y="304976"/>
            <a:ext cx="12206763" cy="1148944"/>
          </a:xfrm>
          <a:prstGeom prst="rect">
            <a:avLst/>
          </a:prstGeom>
        </p:spPr>
        <p:txBody>
          <a:bodyPr lIns="0" tIns="0" rIns="0" bIns="0" rtlCol="0" anchor="t">
            <a:spAutoFit/>
          </a:bodyPr>
          <a:lstStyle/>
          <a:p>
            <a:pPr algn="l">
              <a:lnSpc>
                <a:spcPts val="5983"/>
              </a:lnSpc>
            </a:pPr>
            <a:r>
              <a:rPr lang="en-US" sz="5540">
                <a:solidFill>
                  <a:srgbClr val="000000"/>
                </a:solidFill>
                <a:latin typeface="One Little Font"/>
              </a:rPr>
              <a:t>Phonics Terminology</a:t>
            </a:r>
          </a:p>
          <a:p>
            <a:pPr algn="l">
              <a:lnSpc>
                <a:spcPts val="1609"/>
              </a:lnSpc>
            </a:pPr>
            <a:r>
              <a:rPr lang="en-US" sz="1490">
                <a:solidFill>
                  <a:srgbClr val="000000"/>
                </a:solidFill>
                <a:latin typeface="One Little Font"/>
              </a:rPr>
              <a:t>Here is some of the terminology you might hear as your children begin to learn phonics. </a:t>
            </a:r>
          </a:p>
          <a:p>
            <a:pPr algn="l">
              <a:lnSpc>
                <a:spcPts val="1609"/>
              </a:lnSpc>
            </a:pPr>
            <a:endParaRPr lang="en-US" sz="1490">
              <a:solidFill>
                <a:srgbClr val="000000"/>
              </a:solidFill>
              <a:latin typeface="One Little Font"/>
            </a:endParaRPr>
          </a:p>
        </p:txBody>
      </p:sp>
      <p:graphicFrame>
        <p:nvGraphicFramePr>
          <p:cNvPr id="8" name="Table 8"/>
          <p:cNvGraphicFramePr>
            <a:graphicFrameLocks noGrp="1"/>
          </p:cNvGraphicFramePr>
          <p:nvPr/>
        </p:nvGraphicFramePr>
        <p:xfrm>
          <a:off x="418283" y="1296656"/>
          <a:ext cx="16478934" cy="8627790"/>
        </p:xfrm>
        <a:graphic>
          <a:graphicData uri="http://schemas.openxmlformats.org/drawingml/2006/table">
            <a:tbl>
              <a:tblPr/>
              <a:tblGrid>
                <a:gridCol w="3905852">
                  <a:extLst>
                    <a:ext uri="{9D8B030D-6E8A-4147-A177-3AD203B41FA5}">
                      <a16:colId xmlns:a16="http://schemas.microsoft.com/office/drawing/2014/main" val="20000"/>
                    </a:ext>
                  </a:extLst>
                </a:gridCol>
                <a:gridCol w="12573082">
                  <a:extLst>
                    <a:ext uri="{9D8B030D-6E8A-4147-A177-3AD203B41FA5}">
                      <a16:colId xmlns:a16="http://schemas.microsoft.com/office/drawing/2014/main" val="20001"/>
                    </a:ext>
                  </a:extLst>
                </a:gridCol>
              </a:tblGrid>
              <a:tr h="628997">
                <a:tc>
                  <a:txBody>
                    <a:bodyPr/>
                    <a:lstStyle/>
                    <a:p>
                      <a:pPr algn="l">
                        <a:lnSpc>
                          <a:spcPts val="3359"/>
                        </a:lnSpc>
                        <a:defRPr/>
                      </a:pPr>
                      <a:r>
                        <a:rPr lang="en-US" sz="2799">
                          <a:solidFill>
                            <a:srgbClr val="000000"/>
                          </a:solidFill>
                          <a:latin typeface="KG Primary Penmanship"/>
                        </a:rPr>
                        <a:t>Phoneme</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tc>
                  <a:txBody>
                    <a:bodyPr/>
                    <a:lstStyle/>
                    <a:p>
                      <a:pPr algn="l">
                        <a:lnSpc>
                          <a:spcPts val="3359"/>
                        </a:lnSpc>
                        <a:defRPr/>
                      </a:pPr>
                      <a:r>
                        <a:rPr lang="en-US" sz="2799">
                          <a:solidFill>
                            <a:srgbClr val="000000"/>
                          </a:solidFill>
                          <a:latin typeface="KG Primary Penmanship"/>
                        </a:rPr>
                        <a:t>the smallest unit of sound in words</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628997">
                <a:tc>
                  <a:txBody>
                    <a:bodyPr/>
                    <a:lstStyle/>
                    <a:p>
                      <a:pPr algn="l">
                        <a:lnSpc>
                          <a:spcPts val="3359"/>
                        </a:lnSpc>
                        <a:defRPr/>
                      </a:pPr>
                      <a:r>
                        <a:rPr lang="en-US" sz="2799">
                          <a:solidFill>
                            <a:srgbClr val="000000"/>
                          </a:solidFill>
                          <a:latin typeface="KG Primary Penmanship"/>
                        </a:rPr>
                        <a:t>Grapheme</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tc>
                  <a:txBody>
                    <a:bodyPr/>
                    <a:lstStyle/>
                    <a:p>
                      <a:pPr algn="l">
                        <a:lnSpc>
                          <a:spcPts val="3359"/>
                        </a:lnSpc>
                        <a:defRPr/>
                      </a:pPr>
                      <a:r>
                        <a:rPr lang="en-US" sz="2799">
                          <a:solidFill>
                            <a:srgbClr val="000000"/>
                          </a:solidFill>
                          <a:latin typeface="KG Primary Penmanship"/>
                        </a:rPr>
                        <a:t>the written representation of a sound</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048329">
                <a:tc>
                  <a:txBody>
                    <a:bodyPr/>
                    <a:lstStyle/>
                    <a:p>
                      <a:pPr algn="l">
                        <a:lnSpc>
                          <a:spcPts val="3359"/>
                        </a:lnSpc>
                        <a:defRPr/>
                      </a:pPr>
                      <a:r>
                        <a:rPr lang="en-US" sz="2799">
                          <a:solidFill>
                            <a:srgbClr val="000000"/>
                          </a:solidFill>
                          <a:latin typeface="KG Primary Penmanship"/>
                        </a:rPr>
                        <a:t>GPC (Grapheme-Phoneme Correspondence)</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tc>
                  <a:txBody>
                    <a:bodyPr/>
                    <a:lstStyle/>
                    <a:p>
                      <a:pPr algn="l">
                        <a:lnSpc>
                          <a:spcPts val="3359"/>
                        </a:lnSpc>
                        <a:defRPr/>
                      </a:pPr>
                      <a:r>
                        <a:rPr lang="en-US" sz="2799">
                          <a:solidFill>
                            <a:srgbClr val="000000"/>
                          </a:solidFill>
                          <a:latin typeface="KG Primary Penmanship"/>
                        </a:rPr>
                        <a:t>being able to match a phoneme with the correct grapheme and vice versa</a:t>
                      </a:r>
                      <a:endParaRPr lang="en-US" sz="1100"/>
                    </a:p>
                    <a:p>
                      <a:pPr algn="l">
                        <a:lnSpc>
                          <a:spcPts val="3359"/>
                        </a:lnSpc>
                      </a:pP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628997">
                <a:tc>
                  <a:txBody>
                    <a:bodyPr/>
                    <a:lstStyle/>
                    <a:p>
                      <a:pPr algn="l">
                        <a:lnSpc>
                          <a:spcPts val="3359"/>
                        </a:lnSpc>
                        <a:defRPr/>
                      </a:pPr>
                      <a:r>
                        <a:rPr lang="en-US" sz="2799">
                          <a:solidFill>
                            <a:srgbClr val="000000"/>
                          </a:solidFill>
                          <a:latin typeface="KG Primary Penmanship"/>
                        </a:rPr>
                        <a:t>Blending</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tc>
                  <a:txBody>
                    <a:bodyPr/>
                    <a:lstStyle/>
                    <a:p>
                      <a:pPr algn="l">
                        <a:lnSpc>
                          <a:spcPts val="3359"/>
                        </a:lnSpc>
                        <a:defRPr/>
                      </a:pPr>
                      <a:r>
                        <a:rPr lang="en-US" sz="2799">
                          <a:solidFill>
                            <a:srgbClr val="000000"/>
                          </a:solidFill>
                          <a:latin typeface="KG Primary Penmanship"/>
                        </a:rPr>
                        <a:t>joining individual speech sounds together to read a word</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628997">
                <a:tc>
                  <a:txBody>
                    <a:bodyPr/>
                    <a:lstStyle/>
                    <a:p>
                      <a:pPr algn="l">
                        <a:lnSpc>
                          <a:spcPts val="3359"/>
                        </a:lnSpc>
                        <a:defRPr/>
                      </a:pPr>
                      <a:r>
                        <a:rPr lang="en-US" sz="2799">
                          <a:solidFill>
                            <a:srgbClr val="000000"/>
                          </a:solidFill>
                          <a:latin typeface="KG Primary Penmanship"/>
                        </a:rPr>
                        <a:t>Segmenting</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tc>
                  <a:txBody>
                    <a:bodyPr/>
                    <a:lstStyle/>
                    <a:p>
                      <a:pPr algn="l">
                        <a:lnSpc>
                          <a:spcPts val="3359"/>
                        </a:lnSpc>
                        <a:defRPr/>
                      </a:pPr>
                      <a:r>
                        <a:rPr lang="en-US" sz="2799">
                          <a:solidFill>
                            <a:srgbClr val="3F3F3F"/>
                          </a:solidFill>
                          <a:latin typeface="KG Primary Penmanship"/>
                        </a:rPr>
                        <a:t>breaking down words into individual speech sounds to spell a word</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628997">
                <a:tc>
                  <a:txBody>
                    <a:bodyPr/>
                    <a:lstStyle/>
                    <a:p>
                      <a:pPr algn="l">
                        <a:lnSpc>
                          <a:spcPts val="3359"/>
                        </a:lnSpc>
                        <a:defRPr/>
                      </a:pPr>
                      <a:r>
                        <a:rPr lang="en-US" sz="2799">
                          <a:solidFill>
                            <a:srgbClr val="000000"/>
                          </a:solidFill>
                          <a:latin typeface="KG Primary Penmanship"/>
                        </a:rPr>
                        <a:t>Digraph</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tc>
                  <a:txBody>
                    <a:bodyPr/>
                    <a:lstStyle/>
                    <a:p>
                      <a:pPr algn="l">
                        <a:lnSpc>
                          <a:spcPts val="3359"/>
                        </a:lnSpc>
                        <a:defRPr/>
                      </a:pPr>
                      <a:r>
                        <a:rPr lang="en-US" sz="2799">
                          <a:solidFill>
                            <a:srgbClr val="3F3F3F"/>
                          </a:solidFill>
                          <a:latin typeface="KG Primary Penmanship"/>
                        </a:rPr>
                        <a:t>two letters making one sound e.g. ‘sh’ </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628997">
                <a:tc>
                  <a:txBody>
                    <a:bodyPr/>
                    <a:lstStyle/>
                    <a:p>
                      <a:pPr algn="l">
                        <a:lnSpc>
                          <a:spcPts val="3359"/>
                        </a:lnSpc>
                        <a:defRPr/>
                      </a:pPr>
                      <a:r>
                        <a:rPr lang="en-US" sz="2799">
                          <a:solidFill>
                            <a:srgbClr val="000000"/>
                          </a:solidFill>
                          <a:latin typeface="KG Primary Penmanship"/>
                        </a:rPr>
                        <a:t>Trigraph</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tc>
                  <a:txBody>
                    <a:bodyPr/>
                    <a:lstStyle/>
                    <a:p>
                      <a:pPr algn="l">
                        <a:lnSpc>
                          <a:spcPts val="3359"/>
                        </a:lnSpc>
                        <a:defRPr/>
                      </a:pPr>
                      <a:r>
                        <a:rPr lang="en-US" sz="2799">
                          <a:solidFill>
                            <a:srgbClr val="3F3F3F"/>
                          </a:solidFill>
                          <a:latin typeface="KG Primary Penmanship"/>
                        </a:rPr>
                        <a:t>three letters making one sound e.g. ‘igh’ </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628997">
                <a:tc>
                  <a:txBody>
                    <a:bodyPr/>
                    <a:lstStyle/>
                    <a:p>
                      <a:pPr algn="l">
                        <a:lnSpc>
                          <a:spcPts val="3359"/>
                        </a:lnSpc>
                        <a:defRPr/>
                      </a:pPr>
                      <a:r>
                        <a:rPr lang="en-US" sz="2799">
                          <a:solidFill>
                            <a:srgbClr val="000000"/>
                          </a:solidFill>
                          <a:latin typeface="KG Primary Penmanship"/>
                        </a:rPr>
                        <a:t>Split Digraph</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tc>
                  <a:txBody>
                    <a:bodyPr/>
                    <a:lstStyle/>
                    <a:p>
                      <a:pPr algn="l">
                        <a:lnSpc>
                          <a:spcPts val="3359"/>
                        </a:lnSpc>
                        <a:defRPr/>
                      </a:pPr>
                      <a:r>
                        <a:rPr lang="en-US" sz="2799">
                          <a:solidFill>
                            <a:srgbClr val="3F3F3F"/>
                          </a:solidFill>
                          <a:latin typeface="KG Primary Penmanship"/>
                        </a:rPr>
                        <a:t>two letters making one sound which are divided by a consonant e.g. the i_e sound in the word ‘side’</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1048329">
                <a:tc>
                  <a:txBody>
                    <a:bodyPr/>
                    <a:lstStyle/>
                    <a:p>
                      <a:pPr algn="l">
                        <a:lnSpc>
                          <a:spcPts val="3359"/>
                        </a:lnSpc>
                        <a:defRPr/>
                      </a:pPr>
                      <a:r>
                        <a:rPr lang="en-US" sz="2799">
                          <a:solidFill>
                            <a:srgbClr val="000000"/>
                          </a:solidFill>
                          <a:latin typeface="KG Primary Penmanship"/>
                        </a:rPr>
                        <a:t>Tricky/Common Exception Words</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tc>
                  <a:txBody>
                    <a:bodyPr/>
                    <a:lstStyle/>
                    <a:p>
                      <a:pPr algn="l">
                        <a:lnSpc>
                          <a:spcPts val="3359"/>
                        </a:lnSpc>
                        <a:defRPr/>
                      </a:pPr>
                      <a:r>
                        <a:rPr lang="en-US" sz="2799">
                          <a:solidFill>
                            <a:srgbClr val="3F3F3F"/>
                          </a:solidFill>
                          <a:latin typeface="KG Primary Penmanship"/>
                        </a:rPr>
                        <a:t>words that are not fully decodable such as ‘the’ and ‘was’</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701073">
                <a:tc>
                  <a:txBody>
                    <a:bodyPr/>
                    <a:lstStyle/>
                    <a:p>
                      <a:pPr algn="l">
                        <a:lnSpc>
                          <a:spcPts val="3359"/>
                        </a:lnSpc>
                        <a:defRPr/>
                      </a:pPr>
                      <a:r>
                        <a:rPr lang="en-US" sz="2799">
                          <a:solidFill>
                            <a:srgbClr val="000000"/>
                          </a:solidFill>
                          <a:latin typeface="KG Primary Penmanship"/>
                        </a:rPr>
                        <a:t>Sound buttons</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tc>
                  <a:txBody>
                    <a:bodyPr/>
                    <a:lstStyle/>
                    <a:p>
                      <a:pPr algn="l">
                        <a:lnSpc>
                          <a:spcPts val="3359"/>
                        </a:lnSpc>
                        <a:defRPr/>
                      </a:pPr>
                      <a:r>
                        <a:rPr lang="en-US" sz="2799">
                          <a:solidFill>
                            <a:srgbClr val="333333"/>
                          </a:solidFill>
                          <a:latin typeface="KG Primary Penmanship"/>
                        </a:rPr>
                        <a:t>circles or spots that can be written underneath a sound to support reading  </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798083">
                <a:tc>
                  <a:txBody>
                    <a:bodyPr/>
                    <a:lstStyle/>
                    <a:p>
                      <a:pPr algn="l">
                        <a:lnSpc>
                          <a:spcPts val="3359"/>
                        </a:lnSpc>
                        <a:defRPr/>
                      </a:pPr>
                      <a:r>
                        <a:rPr lang="en-US" sz="2799">
                          <a:solidFill>
                            <a:srgbClr val="000000"/>
                          </a:solidFill>
                          <a:latin typeface="KG Primary Penmanship"/>
                        </a:rPr>
                        <a:t>Sound bars</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tc>
                  <a:txBody>
                    <a:bodyPr/>
                    <a:lstStyle/>
                    <a:p>
                      <a:pPr algn="l">
                        <a:lnSpc>
                          <a:spcPts val="3359"/>
                        </a:lnSpc>
                        <a:defRPr/>
                      </a:pPr>
                      <a:r>
                        <a:rPr lang="en-US" sz="2799">
                          <a:solidFill>
                            <a:srgbClr val="3F3F3F"/>
                          </a:solidFill>
                          <a:latin typeface="KG Primary Penmanship"/>
                        </a:rPr>
                        <a:t>lines that can be written underneath digraphs or trigraphs to show that the letters make one sound</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628997">
                <a:tc>
                  <a:txBody>
                    <a:bodyPr/>
                    <a:lstStyle/>
                    <a:p>
                      <a:pPr algn="l">
                        <a:lnSpc>
                          <a:spcPts val="3359"/>
                        </a:lnSpc>
                        <a:defRPr/>
                      </a:pPr>
                      <a:r>
                        <a:rPr lang="en-US" sz="2799">
                          <a:solidFill>
                            <a:srgbClr val="000000"/>
                          </a:solidFill>
                          <a:latin typeface="KG Primary Penmanship"/>
                        </a:rPr>
                        <a:t>Mnemonic</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tc>
                  <a:txBody>
                    <a:bodyPr/>
                    <a:lstStyle/>
                    <a:p>
                      <a:pPr algn="l">
                        <a:lnSpc>
                          <a:spcPts val="3359"/>
                        </a:lnSpc>
                        <a:defRPr/>
                      </a:pPr>
                      <a:r>
                        <a:rPr lang="en-US" sz="2799">
                          <a:solidFill>
                            <a:srgbClr val="3F3F3F"/>
                          </a:solidFill>
                          <a:latin typeface="KG Primary Penmanship"/>
                        </a:rPr>
                        <a:t>a visual prompt to help children remember a sound </a:t>
                      </a:r>
                      <a:endParaRPr lang="en-US" sz="1100"/>
                    </a:p>
                  </a:txBody>
                  <a:tcPr marL="91421" marR="91421" marT="91421" marB="91421" anchor="ctr">
                    <a:lnL w="4762" cap="flat" cmpd="sng" algn="ctr">
                      <a:solidFill>
                        <a:srgbClr val="000000"/>
                      </a:solidFill>
                      <a:prstDash val="solid"/>
                      <a:round/>
                      <a:headEnd type="none" w="med" len="med"/>
                      <a:tailEnd type="none" w="med" len="med"/>
                    </a:lnL>
                    <a:lnR w="4762" cap="flat" cmpd="sng" algn="ctr">
                      <a:solidFill>
                        <a:srgbClr val="000000"/>
                      </a:solidFill>
                      <a:prstDash val="solid"/>
                      <a:round/>
                      <a:headEnd type="none" w="med" len="med"/>
                      <a:tailEnd type="none" w="med" len="med"/>
                    </a:lnR>
                    <a:lnT w="4762" cap="flat" cmpd="sng" algn="ctr">
                      <a:solidFill>
                        <a:srgbClr val="000000"/>
                      </a:solidFill>
                      <a:prstDash val="solid"/>
                      <a:round/>
                      <a:headEnd type="none" w="med" len="med"/>
                      <a:tailEnd type="none" w="med" len="med"/>
                    </a:lnT>
                    <a:lnB w="4762"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bl>
          </a:graphicData>
        </a:graphic>
      </p:graphicFrame>
      <p:sp>
        <p:nvSpPr>
          <p:cNvPr id="9" name="Freeform 9"/>
          <p:cNvSpPr/>
          <p:nvPr/>
        </p:nvSpPr>
        <p:spPr>
          <a:xfrm rot="406033">
            <a:off x="16847614" y="8057928"/>
            <a:ext cx="1051974" cy="1498419"/>
          </a:xfrm>
          <a:custGeom>
            <a:avLst/>
            <a:gdLst/>
            <a:ahLst/>
            <a:cxnLst/>
            <a:rect l="l" t="t" r="r" b="b"/>
            <a:pathLst>
              <a:path w="1051974" h="1498419">
                <a:moveTo>
                  <a:pt x="0" y="0"/>
                </a:moveTo>
                <a:lnTo>
                  <a:pt x="1051974" y="0"/>
                </a:lnTo>
                <a:lnTo>
                  <a:pt x="1051974" y="1498419"/>
                </a:lnTo>
                <a:lnTo>
                  <a:pt x="0" y="1498419"/>
                </a:lnTo>
                <a:lnTo>
                  <a:pt x="0" y="0"/>
                </a:lnTo>
                <a:close/>
              </a:path>
            </a:pathLst>
          </a:custGeom>
          <a:blipFill>
            <a:blip r:embed="rId3"/>
            <a:stretch>
              <a:fillRect r="1076" b="184"/>
            </a:stretch>
          </a:blipFill>
        </p:spPr>
        <p:txBody>
          <a:bodyPr/>
          <a:lstStyle/>
          <a:p>
            <a:endParaRPr lang="en-GB"/>
          </a:p>
        </p:txBody>
      </p:sp>
      <p:grpSp>
        <p:nvGrpSpPr>
          <p:cNvPr id="10" name="Group 10"/>
          <p:cNvGrpSpPr/>
          <p:nvPr/>
        </p:nvGrpSpPr>
        <p:grpSpPr>
          <a:xfrm>
            <a:off x="16630300" y="914727"/>
            <a:ext cx="1384751" cy="6761742"/>
            <a:chOff x="0" y="85139"/>
            <a:chExt cx="1846334" cy="9015657"/>
          </a:xfrm>
        </p:grpSpPr>
        <p:sp>
          <p:nvSpPr>
            <p:cNvPr id="11" name="Freeform 11"/>
            <p:cNvSpPr/>
            <p:nvPr/>
          </p:nvSpPr>
          <p:spPr>
            <a:xfrm rot="499727">
              <a:off x="443702" y="3005887"/>
              <a:ext cx="1402632" cy="1977156"/>
            </a:xfrm>
            <a:custGeom>
              <a:avLst/>
              <a:gdLst/>
              <a:ahLst/>
              <a:cxnLst/>
              <a:rect l="l" t="t" r="r" b="b"/>
              <a:pathLst>
                <a:path w="1402632" h="1977156">
                  <a:moveTo>
                    <a:pt x="0" y="0"/>
                  </a:moveTo>
                  <a:lnTo>
                    <a:pt x="1402632" y="0"/>
                  </a:lnTo>
                  <a:lnTo>
                    <a:pt x="1402632" y="1977156"/>
                  </a:lnTo>
                  <a:lnTo>
                    <a:pt x="0" y="1977156"/>
                  </a:lnTo>
                  <a:lnTo>
                    <a:pt x="0" y="0"/>
                  </a:lnTo>
                  <a:close/>
                </a:path>
              </a:pathLst>
            </a:custGeom>
            <a:blipFill>
              <a:blip r:embed="rId4"/>
              <a:stretch>
                <a:fillRect/>
              </a:stretch>
            </a:blipFill>
          </p:spPr>
          <p:txBody>
            <a:bodyPr/>
            <a:lstStyle/>
            <a:p>
              <a:endParaRPr lang="en-GB"/>
            </a:p>
          </p:txBody>
        </p:sp>
        <p:sp>
          <p:nvSpPr>
            <p:cNvPr id="12" name="Freeform 12"/>
            <p:cNvSpPr/>
            <p:nvPr/>
          </p:nvSpPr>
          <p:spPr>
            <a:xfrm rot="-703180">
              <a:off x="206101" y="5471996"/>
              <a:ext cx="1402634" cy="1971702"/>
            </a:xfrm>
            <a:custGeom>
              <a:avLst/>
              <a:gdLst/>
              <a:ahLst/>
              <a:cxnLst/>
              <a:rect l="l" t="t" r="r" b="b"/>
              <a:pathLst>
                <a:path w="1402634" h="1971702">
                  <a:moveTo>
                    <a:pt x="0" y="0"/>
                  </a:moveTo>
                  <a:lnTo>
                    <a:pt x="1402634" y="0"/>
                  </a:lnTo>
                  <a:lnTo>
                    <a:pt x="1402634" y="1971702"/>
                  </a:lnTo>
                  <a:lnTo>
                    <a:pt x="0" y="1971702"/>
                  </a:lnTo>
                  <a:lnTo>
                    <a:pt x="0" y="0"/>
                  </a:lnTo>
                  <a:close/>
                </a:path>
              </a:pathLst>
            </a:custGeom>
            <a:blipFill>
              <a:blip r:embed="rId5"/>
              <a:stretch>
                <a:fillRect/>
              </a:stretch>
            </a:blipFill>
          </p:spPr>
          <p:txBody>
            <a:bodyPr/>
            <a:lstStyle/>
            <a:p>
              <a:endParaRPr lang="en-GB"/>
            </a:p>
          </p:txBody>
        </p:sp>
        <p:sp>
          <p:nvSpPr>
            <p:cNvPr id="13" name="Freeform 13"/>
            <p:cNvSpPr/>
            <p:nvPr/>
          </p:nvSpPr>
          <p:spPr>
            <a:xfrm rot="-462977">
              <a:off x="147948" y="85139"/>
              <a:ext cx="1402632" cy="1993424"/>
            </a:xfrm>
            <a:custGeom>
              <a:avLst/>
              <a:gdLst/>
              <a:ahLst/>
              <a:cxnLst/>
              <a:rect l="l" t="t" r="r" b="b"/>
              <a:pathLst>
                <a:path w="1402632" h="1993424">
                  <a:moveTo>
                    <a:pt x="0" y="0"/>
                  </a:moveTo>
                  <a:lnTo>
                    <a:pt x="1402632" y="0"/>
                  </a:lnTo>
                  <a:lnTo>
                    <a:pt x="1402632" y="1993424"/>
                  </a:lnTo>
                  <a:lnTo>
                    <a:pt x="0" y="1993424"/>
                  </a:lnTo>
                  <a:lnTo>
                    <a:pt x="0" y="0"/>
                  </a:lnTo>
                  <a:close/>
                </a:path>
              </a:pathLst>
            </a:custGeom>
            <a:blipFill>
              <a:blip r:embed="rId6"/>
              <a:stretch>
                <a:fillRect/>
              </a:stretch>
            </a:blipFill>
          </p:spPr>
          <p:txBody>
            <a:bodyPr/>
            <a:lstStyle/>
            <a:p>
              <a:endParaRPr lang="en-GB"/>
            </a:p>
          </p:txBody>
        </p:sp>
        <p:sp>
          <p:nvSpPr>
            <p:cNvPr id="14" name="Freeform 14"/>
            <p:cNvSpPr/>
            <p:nvPr/>
          </p:nvSpPr>
          <p:spPr>
            <a:xfrm>
              <a:off x="0" y="7845000"/>
              <a:ext cx="1814836" cy="1255796"/>
            </a:xfrm>
            <a:custGeom>
              <a:avLst/>
              <a:gdLst/>
              <a:ahLst/>
              <a:cxnLst/>
              <a:rect l="l" t="t" r="r" b="b"/>
              <a:pathLst>
                <a:path w="1814836" h="1255796">
                  <a:moveTo>
                    <a:pt x="0" y="0"/>
                  </a:moveTo>
                  <a:lnTo>
                    <a:pt x="1814836" y="0"/>
                  </a:lnTo>
                  <a:lnTo>
                    <a:pt x="1814836" y="1255796"/>
                  </a:lnTo>
                  <a:lnTo>
                    <a:pt x="0" y="1255796"/>
                  </a:lnTo>
                  <a:lnTo>
                    <a:pt x="0" y="0"/>
                  </a:lnTo>
                  <a:close/>
                </a:path>
              </a:pathLst>
            </a:custGeom>
            <a:blipFill>
              <a:blip r:embed="rId7"/>
              <a:stretch>
                <a:fillRect t="275" r="-87"/>
              </a:stretch>
            </a:blipFill>
          </p:spPr>
          <p:txBody>
            <a:bodyPr/>
            <a:lstStyle/>
            <a:p>
              <a:endParaRPr lang="en-GB"/>
            </a:p>
          </p:txBody>
        </p:sp>
      </p:grpSp>
    </p:spTree>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18288000" cy="10287000"/>
            <a:chOff x="0" y="0"/>
            <a:chExt cx="24384000" cy="13716000"/>
          </a:xfrm>
        </p:grpSpPr>
        <p:sp>
          <p:nvSpPr>
            <p:cNvPr id="3" name="Freeform 3"/>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FFFFFF">
                <a:alpha val="42353"/>
              </a:srgbClr>
            </a:solidFill>
          </p:spPr>
          <p:txBody>
            <a:bodyPr/>
            <a:lstStyle/>
            <a:p>
              <a:endParaRPr lang="en-GB"/>
            </a:p>
          </p:txBody>
        </p:sp>
      </p:grpSp>
      <p:sp>
        <p:nvSpPr>
          <p:cNvPr id="4" name="Freeform 4"/>
          <p:cNvSpPr/>
          <p:nvPr/>
        </p:nvSpPr>
        <p:spPr>
          <a:xfrm>
            <a:off x="3240884" y="2066925"/>
            <a:ext cx="8136731" cy="11630025"/>
          </a:xfrm>
          <a:custGeom>
            <a:avLst/>
            <a:gdLst/>
            <a:ahLst/>
            <a:cxnLst/>
            <a:rect l="l" t="t" r="r" b="b"/>
            <a:pathLst>
              <a:path w="8136731" h="11630025">
                <a:moveTo>
                  <a:pt x="0" y="0"/>
                </a:moveTo>
                <a:lnTo>
                  <a:pt x="8136730" y="0"/>
                </a:lnTo>
                <a:lnTo>
                  <a:pt x="8136730" y="11630025"/>
                </a:lnTo>
                <a:lnTo>
                  <a:pt x="0" y="11630025"/>
                </a:lnTo>
                <a:lnTo>
                  <a:pt x="0" y="0"/>
                </a:lnTo>
                <a:close/>
              </a:path>
            </a:pathLst>
          </a:custGeom>
          <a:blipFill>
            <a:blip r:embed="rId3"/>
            <a:stretch>
              <a:fillRect t="-10949" r="-4"/>
            </a:stretch>
          </a:blipFill>
        </p:spPr>
        <p:txBody>
          <a:bodyPr/>
          <a:lstStyle/>
          <a:p>
            <a:endParaRPr lang="en-GB"/>
          </a:p>
        </p:txBody>
      </p:sp>
      <p:graphicFrame>
        <p:nvGraphicFramePr>
          <p:cNvPr id="5" name="Table 5"/>
          <p:cNvGraphicFramePr>
            <a:graphicFrameLocks noGrp="1"/>
          </p:cNvGraphicFramePr>
          <p:nvPr/>
        </p:nvGraphicFramePr>
        <p:xfrm>
          <a:off x="3659984" y="2776538"/>
          <a:ext cx="7258050" cy="6610351"/>
        </p:xfrm>
        <a:graphic>
          <a:graphicData uri="http://schemas.openxmlformats.org/drawingml/2006/table">
            <a:tbl>
              <a:tblPr/>
              <a:tblGrid>
                <a:gridCol w="1625607">
                  <a:extLst>
                    <a:ext uri="{9D8B030D-6E8A-4147-A177-3AD203B41FA5}">
                      <a16:colId xmlns:a16="http://schemas.microsoft.com/office/drawing/2014/main" val="20000"/>
                    </a:ext>
                  </a:extLst>
                </a:gridCol>
                <a:gridCol w="1833391">
                  <a:extLst>
                    <a:ext uri="{9D8B030D-6E8A-4147-A177-3AD203B41FA5}">
                      <a16:colId xmlns:a16="http://schemas.microsoft.com/office/drawing/2014/main" val="20001"/>
                    </a:ext>
                  </a:extLst>
                </a:gridCol>
                <a:gridCol w="2230199">
                  <a:extLst>
                    <a:ext uri="{9D8B030D-6E8A-4147-A177-3AD203B41FA5}">
                      <a16:colId xmlns:a16="http://schemas.microsoft.com/office/drawing/2014/main" val="20002"/>
                    </a:ext>
                  </a:extLst>
                </a:gridCol>
                <a:gridCol w="1568853">
                  <a:extLst>
                    <a:ext uri="{9D8B030D-6E8A-4147-A177-3AD203B41FA5}">
                      <a16:colId xmlns:a16="http://schemas.microsoft.com/office/drawing/2014/main" val="20003"/>
                    </a:ext>
                  </a:extLst>
                </a:gridCol>
              </a:tblGrid>
              <a:tr h="1280711">
                <a:tc>
                  <a:txBody>
                    <a:bodyPr/>
                    <a:lstStyle/>
                    <a:p>
                      <a:pPr algn="ctr">
                        <a:lnSpc>
                          <a:spcPts val="1980"/>
                        </a:lnSpc>
                        <a:defRPr/>
                      </a:pPr>
                      <a:endParaRPr lang="en-US" sz="1100"/>
                    </a:p>
                    <a:p>
                      <a:pPr algn="ctr">
                        <a:lnSpc>
                          <a:spcPts val="1980"/>
                        </a:lnSpc>
                      </a:pPr>
                      <a:r>
                        <a:rPr lang="en-US" sz="1650">
                          <a:solidFill>
                            <a:srgbClr val="FFFFFF"/>
                          </a:solidFill>
                          <a:latin typeface="Roboto"/>
                        </a:rPr>
                        <a:t>Twinkl Phonics Level</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1D3E2E"/>
                    </a:solidFill>
                  </a:tcPr>
                </a:tc>
                <a:tc>
                  <a:txBody>
                    <a:bodyPr/>
                    <a:lstStyle/>
                    <a:p>
                      <a:pPr algn="ctr">
                        <a:lnSpc>
                          <a:spcPts val="1980"/>
                        </a:lnSpc>
                        <a:defRPr/>
                      </a:pPr>
                      <a:endParaRPr lang="en-US" sz="1100"/>
                    </a:p>
                    <a:p>
                      <a:pPr algn="ctr">
                        <a:lnSpc>
                          <a:spcPts val="1980"/>
                        </a:lnSpc>
                      </a:pPr>
                      <a:r>
                        <a:rPr lang="en-US" sz="1650">
                          <a:solidFill>
                            <a:srgbClr val="FFFFFF"/>
                          </a:solidFill>
                          <a:latin typeface="Roboto"/>
                        </a:rPr>
                        <a:t>Number of Teaching Weeks</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1D3E2E"/>
                    </a:solidFill>
                  </a:tcPr>
                </a:tc>
                <a:tc>
                  <a:txBody>
                    <a:bodyPr/>
                    <a:lstStyle/>
                    <a:p>
                      <a:pPr algn="ctr">
                        <a:lnSpc>
                          <a:spcPts val="1980"/>
                        </a:lnSpc>
                        <a:defRPr/>
                      </a:pPr>
                      <a:endParaRPr lang="en-US" sz="1100"/>
                    </a:p>
                    <a:p>
                      <a:pPr algn="ctr">
                        <a:lnSpc>
                          <a:spcPts val="1980"/>
                        </a:lnSpc>
                      </a:pPr>
                      <a:r>
                        <a:rPr lang="en-US" sz="1650">
                          <a:solidFill>
                            <a:srgbClr val="FFFFFF"/>
                          </a:solidFill>
                          <a:latin typeface="Roboto"/>
                        </a:rPr>
                        <a:t>Recommended Year Group (UK schools)</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1D3E2E"/>
                    </a:solidFill>
                  </a:tcPr>
                </a:tc>
                <a:tc>
                  <a:txBody>
                    <a:bodyPr/>
                    <a:lstStyle/>
                    <a:p>
                      <a:pPr algn="ctr">
                        <a:lnSpc>
                          <a:spcPts val="1980"/>
                        </a:lnSpc>
                        <a:defRPr/>
                      </a:pPr>
                      <a:endParaRPr lang="en-US" sz="1100"/>
                    </a:p>
                    <a:p>
                      <a:pPr algn="ctr">
                        <a:lnSpc>
                          <a:spcPts val="1980"/>
                        </a:lnSpc>
                      </a:pPr>
                      <a:r>
                        <a:rPr lang="en-US" sz="1650">
                          <a:solidFill>
                            <a:srgbClr val="FFFFFF"/>
                          </a:solidFill>
                          <a:latin typeface="Roboto"/>
                        </a:rPr>
                        <a:t>Age of Children</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1D3E2E"/>
                    </a:solidFill>
                  </a:tcPr>
                </a:tc>
                <a:extLst>
                  <a:ext uri="{0D108BD9-81ED-4DB2-BD59-A6C34878D82A}">
                    <a16:rowId xmlns:a16="http://schemas.microsoft.com/office/drawing/2014/main" val="10000"/>
                  </a:ext>
                </a:extLst>
              </a:tr>
              <a:tr h="935735">
                <a:tc>
                  <a:txBody>
                    <a:bodyPr/>
                    <a:lstStyle/>
                    <a:p>
                      <a:pPr algn="ctr">
                        <a:lnSpc>
                          <a:spcPts val="1980"/>
                        </a:lnSpc>
                        <a:defRPr/>
                      </a:pPr>
                      <a:endParaRPr lang="en-US" sz="1100"/>
                    </a:p>
                    <a:p>
                      <a:pPr algn="ctr">
                        <a:lnSpc>
                          <a:spcPts val="1980"/>
                        </a:lnSpc>
                      </a:pPr>
                      <a:r>
                        <a:rPr lang="en-US" sz="1650">
                          <a:solidFill>
                            <a:srgbClr val="FFFFFF"/>
                          </a:solidFill>
                          <a:latin typeface="Roboto"/>
                        </a:rPr>
                        <a:t>Level 1</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653C8F"/>
                    </a:solidFill>
                  </a:tcPr>
                </a:tc>
                <a:tc>
                  <a:txBody>
                    <a:bodyPr/>
                    <a:lstStyle/>
                    <a:p>
                      <a:pPr algn="ctr">
                        <a:lnSpc>
                          <a:spcPts val="1980"/>
                        </a:lnSpc>
                        <a:defRPr/>
                      </a:pPr>
                      <a:endParaRPr lang="en-US" sz="1100"/>
                    </a:p>
                    <a:p>
                      <a:pPr algn="ctr">
                        <a:lnSpc>
                          <a:spcPts val="1980"/>
                        </a:lnSpc>
                      </a:pPr>
                      <a:r>
                        <a:rPr lang="en-US" sz="1650">
                          <a:solidFill>
                            <a:srgbClr val="FFFFFF"/>
                          </a:solidFill>
                          <a:latin typeface="Roboto"/>
                        </a:rPr>
                        <a:t>36</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653C8F"/>
                    </a:solidFill>
                  </a:tcPr>
                </a:tc>
                <a:tc>
                  <a:txBody>
                    <a:bodyPr/>
                    <a:lstStyle/>
                    <a:p>
                      <a:pPr algn="ctr">
                        <a:lnSpc>
                          <a:spcPts val="1980"/>
                        </a:lnSpc>
                        <a:defRPr/>
                      </a:pPr>
                      <a:endParaRPr lang="en-US" sz="1100"/>
                    </a:p>
                    <a:p>
                      <a:pPr algn="ctr">
                        <a:lnSpc>
                          <a:spcPts val="1980"/>
                        </a:lnSpc>
                      </a:pPr>
                      <a:r>
                        <a:rPr lang="en-US" sz="1650">
                          <a:solidFill>
                            <a:srgbClr val="FFFFFF"/>
                          </a:solidFill>
                          <a:latin typeface="Roboto"/>
                        </a:rPr>
                        <a:t>Nursery/Preschool</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653C8F"/>
                    </a:solidFill>
                  </a:tcPr>
                </a:tc>
                <a:tc>
                  <a:txBody>
                    <a:bodyPr/>
                    <a:lstStyle/>
                    <a:p>
                      <a:pPr algn="ctr">
                        <a:lnSpc>
                          <a:spcPts val="1980"/>
                        </a:lnSpc>
                        <a:defRPr/>
                      </a:pPr>
                      <a:endParaRPr lang="en-US" sz="1100"/>
                    </a:p>
                    <a:p>
                      <a:pPr algn="ctr">
                        <a:lnSpc>
                          <a:spcPts val="1980"/>
                        </a:lnSpc>
                      </a:pPr>
                      <a:r>
                        <a:rPr lang="en-US" sz="1650">
                          <a:solidFill>
                            <a:srgbClr val="FFFFFF"/>
                          </a:solidFill>
                          <a:latin typeface="Roboto"/>
                        </a:rPr>
                        <a:t>3-4 years</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653C8F"/>
                    </a:solidFill>
                  </a:tcPr>
                </a:tc>
                <a:extLst>
                  <a:ext uri="{0D108BD9-81ED-4DB2-BD59-A6C34878D82A}">
                    <a16:rowId xmlns:a16="http://schemas.microsoft.com/office/drawing/2014/main" val="10001"/>
                  </a:ext>
                </a:extLst>
              </a:tr>
              <a:tr h="878781">
                <a:tc>
                  <a:txBody>
                    <a:bodyPr/>
                    <a:lstStyle/>
                    <a:p>
                      <a:pPr algn="ctr">
                        <a:lnSpc>
                          <a:spcPts val="1980"/>
                        </a:lnSpc>
                        <a:defRPr/>
                      </a:pPr>
                      <a:endParaRPr lang="en-US" sz="1100"/>
                    </a:p>
                    <a:p>
                      <a:pPr algn="ctr">
                        <a:lnSpc>
                          <a:spcPts val="1980"/>
                        </a:lnSpc>
                      </a:pPr>
                      <a:r>
                        <a:rPr lang="en-US" sz="1650">
                          <a:solidFill>
                            <a:srgbClr val="FFFFFF"/>
                          </a:solidFill>
                          <a:latin typeface="Roboto"/>
                        </a:rPr>
                        <a:t>Level 2</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0821B"/>
                    </a:solidFill>
                  </a:tcPr>
                </a:tc>
                <a:tc>
                  <a:txBody>
                    <a:bodyPr/>
                    <a:lstStyle/>
                    <a:p>
                      <a:pPr algn="ctr">
                        <a:lnSpc>
                          <a:spcPts val="1980"/>
                        </a:lnSpc>
                        <a:defRPr/>
                      </a:pPr>
                      <a:endParaRPr lang="en-US" sz="1100"/>
                    </a:p>
                    <a:p>
                      <a:pPr algn="ctr">
                        <a:lnSpc>
                          <a:spcPts val="1980"/>
                        </a:lnSpc>
                      </a:pPr>
                      <a:r>
                        <a:rPr lang="en-US" sz="1650">
                          <a:solidFill>
                            <a:srgbClr val="FFFFFF"/>
                          </a:solidFill>
                          <a:latin typeface="Roboto"/>
                        </a:rPr>
                        <a:t>7</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0821B"/>
                    </a:solidFill>
                  </a:tcPr>
                </a:tc>
                <a:tc>
                  <a:txBody>
                    <a:bodyPr/>
                    <a:lstStyle/>
                    <a:p>
                      <a:pPr algn="ctr">
                        <a:lnSpc>
                          <a:spcPts val="1980"/>
                        </a:lnSpc>
                        <a:defRPr/>
                      </a:pPr>
                      <a:endParaRPr lang="en-US" sz="1100"/>
                    </a:p>
                    <a:p>
                      <a:pPr algn="ctr">
                        <a:lnSpc>
                          <a:spcPts val="1980"/>
                        </a:lnSpc>
                      </a:pPr>
                      <a:r>
                        <a:rPr lang="en-US" sz="1650">
                          <a:solidFill>
                            <a:srgbClr val="FFFFFF"/>
                          </a:solidFill>
                          <a:latin typeface="Roboto"/>
                        </a:rPr>
                        <a:t>Reception</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0821B"/>
                    </a:solidFill>
                  </a:tcPr>
                </a:tc>
                <a:tc>
                  <a:txBody>
                    <a:bodyPr/>
                    <a:lstStyle/>
                    <a:p>
                      <a:pPr algn="ctr">
                        <a:lnSpc>
                          <a:spcPts val="1980"/>
                        </a:lnSpc>
                        <a:defRPr/>
                      </a:pPr>
                      <a:endParaRPr lang="en-US" sz="1100"/>
                    </a:p>
                    <a:p>
                      <a:pPr algn="ctr">
                        <a:lnSpc>
                          <a:spcPts val="1980"/>
                        </a:lnSpc>
                      </a:pPr>
                      <a:r>
                        <a:rPr lang="en-US" sz="1650">
                          <a:solidFill>
                            <a:srgbClr val="FFFFFF"/>
                          </a:solidFill>
                          <a:latin typeface="Roboto"/>
                        </a:rPr>
                        <a:t>4-5 years</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0821B"/>
                    </a:solidFill>
                  </a:tcPr>
                </a:tc>
                <a:extLst>
                  <a:ext uri="{0D108BD9-81ED-4DB2-BD59-A6C34878D82A}">
                    <a16:rowId xmlns:a16="http://schemas.microsoft.com/office/drawing/2014/main" val="10002"/>
                  </a:ext>
                </a:extLst>
              </a:tr>
              <a:tr h="878781">
                <a:tc>
                  <a:txBody>
                    <a:bodyPr/>
                    <a:lstStyle/>
                    <a:p>
                      <a:pPr algn="ctr">
                        <a:lnSpc>
                          <a:spcPts val="1980"/>
                        </a:lnSpc>
                        <a:defRPr/>
                      </a:pPr>
                      <a:endParaRPr lang="en-US" sz="1100"/>
                    </a:p>
                    <a:p>
                      <a:pPr algn="ctr">
                        <a:lnSpc>
                          <a:spcPts val="1980"/>
                        </a:lnSpc>
                      </a:pPr>
                      <a:r>
                        <a:rPr lang="en-US" sz="1650">
                          <a:solidFill>
                            <a:srgbClr val="FFFFFF"/>
                          </a:solidFill>
                          <a:latin typeface="Roboto"/>
                        </a:rPr>
                        <a:t>Level 3</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CB4793"/>
                    </a:solidFill>
                  </a:tcPr>
                </a:tc>
                <a:tc>
                  <a:txBody>
                    <a:bodyPr/>
                    <a:lstStyle/>
                    <a:p>
                      <a:pPr algn="ctr">
                        <a:lnSpc>
                          <a:spcPts val="1980"/>
                        </a:lnSpc>
                        <a:defRPr/>
                      </a:pPr>
                      <a:endParaRPr lang="en-US" sz="1100"/>
                    </a:p>
                    <a:p>
                      <a:pPr algn="ctr">
                        <a:lnSpc>
                          <a:spcPts val="1980"/>
                        </a:lnSpc>
                      </a:pPr>
                      <a:r>
                        <a:rPr lang="en-US" sz="1650">
                          <a:solidFill>
                            <a:srgbClr val="FFFFFF"/>
                          </a:solidFill>
                          <a:latin typeface="Roboto"/>
                        </a:rPr>
                        <a:t>12</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CB4793"/>
                    </a:solidFill>
                  </a:tcPr>
                </a:tc>
                <a:tc>
                  <a:txBody>
                    <a:bodyPr/>
                    <a:lstStyle/>
                    <a:p>
                      <a:pPr algn="ctr">
                        <a:lnSpc>
                          <a:spcPts val="1980"/>
                        </a:lnSpc>
                        <a:defRPr/>
                      </a:pPr>
                      <a:endParaRPr lang="en-US" sz="1100"/>
                    </a:p>
                    <a:p>
                      <a:pPr algn="ctr">
                        <a:lnSpc>
                          <a:spcPts val="1980"/>
                        </a:lnSpc>
                      </a:pPr>
                      <a:r>
                        <a:rPr lang="en-US" sz="1650">
                          <a:solidFill>
                            <a:srgbClr val="FFFFFF"/>
                          </a:solidFill>
                          <a:latin typeface="Roboto"/>
                        </a:rPr>
                        <a:t>Reception</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CB4793"/>
                    </a:solidFill>
                  </a:tcPr>
                </a:tc>
                <a:tc>
                  <a:txBody>
                    <a:bodyPr/>
                    <a:lstStyle/>
                    <a:p>
                      <a:pPr algn="ctr">
                        <a:lnSpc>
                          <a:spcPts val="1980"/>
                        </a:lnSpc>
                        <a:defRPr/>
                      </a:pPr>
                      <a:endParaRPr lang="en-US" sz="1100"/>
                    </a:p>
                    <a:p>
                      <a:pPr algn="ctr">
                        <a:lnSpc>
                          <a:spcPts val="1980"/>
                        </a:lnSpc>
                      </a:pPr>
                      <a:r>
                        <a:rPr lang="en-US" sz="1650">
                          <a:solidFill>
                            <a:srgbClr val="FFFFFF"/>
                          </a:solidFill>
                          <a:latin typeface="Roboto"/>
                        </a:rPr>
                        <a:t>4-5 years</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CB4793"/>
                    </a:solidFill>
                  </a:tcPr>
                </a:tc>
                <a:extLst>
                  <a:ext uri="{0D108BD9-81ED-4DB2-BD59-A6C34878D82A}">
                    <a16:rowId xmlns:a16="http://schemas.microsoft.com/office/drawing/2014/main" val="10003"/>
                  </a:ext>
                </a:extLst>
              </a:tr>
              <a:tr h="878781">
                <a:tc>
                  <a:txBody>
                    <a:bodyPr/>
                    <a:lstStyle/>
                    <a:p>
                      <a:pPr algn="ctr">
                        <a:lnSpc>
                          <a:spcPts val="1980"/>
                        </a:lnSpc>
                        <a:defRPr/>
                      </a:pPr>
                      <a:endParaRPr lang="en-US" sz="1100"/>
                    </a:p>
                    <a:p>
                      <a:pPr algn="ctr">
                        <a:lnSpc>
                          <a:spcPts val="1980"/>
                        </a:lnSpc>
                      </a:pPr>
                      <a:r>
                        <a:rPr lang="en-US" sz="1650">
                          <a:solidFill>
                            <a:srgbClr val="FFFFFF"/>
                          </a:solidFill>
                          <a:latin typeface="Roboto"/>
                        </a:rPr>
                        <a:t>Level 4</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49640"/>
                    </a:solidFill>
                  </a:tcPr>
                </a:tc>
                <a:tc>
                  <a:txBody>
                    <a:bodyPr/>
                    <a:lstStyle/>
                    <a:p>
                      <a:pPr algn="ctr">
                        <a:lnSpc>
                          <a:spcPts val="1980"/>
                        </a:lnSpc>
                        <a:defRPr/>
                      </a:pPr>
                      <a:endParaRPr lang="en-US" sz="1100"/>
                    </a:p>
                    <a:p>
                      <a:pPr algn="ctr">
                        <a:lnSpc>
                          <a:spcPts val="1980"/>
                        </a:lnSpc>
                      </a:pPr>
                      <a:r>
                        <a:rPr lang="en-US" sz="1650">
                          <a:solidFill>
                            <a:srgbClr val="FFFFFF"/>
                          </a:solidFill>
                          <a:latin typeface="Roboto"/>
                        </a:rPr>
                        <a:t>5</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49640"/>
                    </a:solidFill>
                  </a:tcPr>
                </a:tc>
                <a:tc>
                  <a:txBody>
                    <a:bodyPr/>
                    <a:lstStyle/>
                    <a:p>
                      <a:pPr algn="ctr">
                        <a:lnSpc>
                          <a:spcPts val="1980"/>
                        </a:lnSpc>
                        <a:defRPr/>
                      </a:pPr>
                      <a:endParaRPr lang="en-US" sz="1100"/>
                    </a:p>
                    <a:p>
                      <a:pPr algn="ctr">
                        <a:lnSpc>
                          <a:spcPts val="1980"/>
                        </a:lnSpc>
                      </a:pPr>
                      <a:r>
                        <a:rPr lang="en-US" sz="1650">
                          <a:solidFill>
                            <a:srgbClr val="FFFFFF"/>
                          </a:solidFill>
                          <a:latin typeface="Roboto"/>
                        </a:rPr>
                        <a:t>Reception</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49640"/>
                    </a:solidFill>
                  </a:tcPr>
                </a:tc>
                <a:tc>
                  <a:txBody>
                    <a:bodyPr/>
                    <a:lstStyle/>
                    <a:p>
                      <a:pPr algn="ctr">
                        <a:lnSpc>
                          <a:spcPts val="1980"/>
                        </a:lnSpc>
                        <a:defRPr/>
                      </a:pPr>
                      <a:endParaRPr lang="en-US" sz="1100"/>
                    </a:p>
                    <a:p>
                      <a:pPr algn="ctr">
                        <a:lnSpc>
                          <a:spcPts val="1980"/>
                        </a:lnSpc>
                      </a:pPr>
                      <a:r>
                        <a:rPr lang="en-US" sz="1650">
                          <a:solidFill>
                            <a:srgbClr val="FFFFFF"/>
                          </a:solidFill>
                          <a:latin typeface="Roboto"/>
                        </a:rPr>
                        <a:t>4-5 years</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49640"/>
                    </a:solidFill>
                  </a:tcPr>
                </a:tc>
                <a:extLst>
                  <a:ext uri="{0D108BD9-81ED-4DB2-BD59-A6C34878D82A}">
                    <a16:rowId xmlns:a16="http://schemas.microsoft.com/office/drawing/2014/main" val="10004"/>
                  </a:ext>
                </a:extLst>
              </a:tr>
              <a:tr h="878781">
                <a:tc>
                  <a:txBody>
                    <a:bodyPr/>
                    <a:lstStyle/>
                    <a:p>
                      <a:pPr algn="ctr">
                        <a:lnSpc>
                          <a:spcPts val="1980"/>
                        </a:lnSpc>
                        <a:defRPr/>
                      </a:pPr>
                      <a:endParaRPr lang="en-US" sz="1100"/>
                    </a:p>
                    <a:p>
                      <a:pPr algn="ctr">
                        <a:lnSpc>
                          <a:spcPts val="1980"/>
                        </a:lnSpc>
                      </a:pPr>
                      <a:r>
                        <a:rPr lang="en-US" sz="1650">
                          <a:solidFill>
                            <a:srgbClr val="FFFFFF"/>
                          </a:solidFill>
                          <a:latin typeface="Roboto"/>
                        </a:rPr>
                        <a:t>Level 5</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AB002"/>
                    </a:solidFill>
                  </a:tcPr>
                </a:tc>
                <a:tc>
                  <a:txBody>
                    <a:bodyPr/>
                    <a:lstStyle/>
                    <a:p>
                      <a:pPr algn="ctr">
                        <a:lnSpc>
                          <a:spcPts val="1980"/>
                        </a:lnSpc>
                        <a:defRPr/>
                      </a:pPr>
                      <a:endParaRPr lang="en-US" sz="1100"/>
                    </a:p>
                    <a:p>
                      <a:pPr algn="ctr">
                        <a:lnSpc>
                          <a:spcPts val="1980"/>
                        </a:lnSpc>
                      </a:pPr>
                      <a:r>
                        <a:rPr lang="en-US" sz="1650">
                          <a:solidFill>
                            <a:srgbClr val="FFFFFF"/>
                          </a:solidFill>
                          <a:latin typeface="Roboto"/>
                        </a:rPr>
                        <a:t>30</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AB002"/>
                    </a:solidFill>
                  </a:tcPr>
                </a:tc>
                <a:tc>
                  <a:txBody>
                    <a:bodyPr/>
                    <a:lstStyle/>
                    <a:p>
                      <a:pPr algn="ctr">
                        <a:lnSpc>
                          <a:spcPts val="1980"/>
                        </a:lnSpc>
                        <a:defRPr/>
                      </a:pPr>
                      <a:endParaRPr lang="en-US" sz="1100"/>
                    </a:p>
                    <a:p>
                      <a:pPr algn="ctr">
                        <a:lnSpc>
                          <a:spcPts val="1980"/>
                        </a:lnSpc>
                      </a:pPr>
                      <a:r>
                        <a:rPr lang="en-US" sz="1650">
                          <a:solidFill>
                            <a:srgbClr val="FFFFFF"/>
                          </a:solidFill>
                          <a:latin typeface="Roboto"/>
                        </a:rPr>
                        <a:t>Year 1 </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AB002"/>
                    </a:solidFill>
                  </a:tcPr>
                </a:tc>
                <a:tc>
                  <a:txBody>
                    <a:bodyPr/>
                    <a:lstStyle/>
                    <a:p>
                      <a:pPr algn="ctr">
                        <a:lnSpc>
                          <a:spcPts val="1980"/>
                        </a:lnSpc>
                        <a:defRPr/>
                      </a:pPr>
                      <a:endParaRPr lang="en-US" sz="1100"/>
                    </a:p>
                    <a:p>
                      <a:pPr algn="ctr">
                        <a:lnSpc>
                          <a:spcPts val="1980"/>
                        </a:lnSpc>
                      </a:pPr>
                      <a:r>
                        <a:rPr lang="en-US" sz="1650">
                          <a:solidFill>
                            <a:srgbClr val="FFFFFF"/>
                          </a:solidFill>
                          <a:latin typeface="Roboto"/>
                        </a:rPr>
                        <a:t>5-6 years</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FAB002"/>
                    </a:solidFill>
                  </a:tcPr>
                </a:tc>
                <a:extLst>
                  <a:ext uri="{0D108BD9-81ED-4DB2-BD59-A6C34878D82A}">
                    <a16:rowId xmlns:a16="http://schemas.microsoft.com/office/drawing/2014/main" val="10005"/>
                  </a:ext>
                </a:extLst>
              </a:tr>
              <a:tr h="878781">
                <a:tc>
                  <a:txBody>
                    <a:bodyPr/>
                    <a:lstStyle/>
                    <a:p>
                      <a:pPr algn="ctr">
                        <a:lnSpc>
                          <a:spcPts val="1980"/>
                        </a:lnSpc>
                        <a:defRPr/>
                      </a:pPr>
                      <a:endParaRPr lang="en-US" sz="1100"/>
                    </a:p>
                    <a:p>
                      <a:pPr algn="ctr">
                        <a:lnSpc>
                          <a:spcPts val="1980"/>
                        </a:lnSpc>
                      </a:pPr>
                      <a:r>
                        <a:rPr lang="en-US" sz="1650">
                          <a:solidFill>
                            <a:srgbClr val="FFFFFF"/>
                          </a:solidFill>
                          <a:latin typeface="Roboto"/>
                        </a:rPr>
                        <a:t>Level 6</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0938F"/>
                    </a:solidFill>
                  </a:tcPr>
                </a:tc>
                <a:tc>
                  <a:txBody>
                    <a:bodyPr/>
                    <a:lstStyle/>
                    <a:p>
                      <a:pPr algn="ctr">
                        <a:lnSpc>
                          <a:spcPts val="1980"/>
                        </a:lnSpc>
                        <a:defRPr/>
                      </a:pPr>
                      <a:endParaRPr lang="en-US" sz="1100"/>
                    </a:p>
                    <a:p>
                      <a:pPr algn="ctr">
                        <a:lnSpc>
                          <a:spcPts val="1980"/>
                        </a:lnSpc>
                      </a:pPr>
                      <a:r>
                        <a:rPr lang="en-US" sz="1650">
                          <a:solidFill>
                            <a:srgbClr val="FFFFFF"/>
                          </a:solidFill>
                          <a:latin typeface="Roboto"/>
                        </a:rPr>
                        <a:t>30</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0938F"/>
                    </a:solidFill>
                  </a:tcPr>
                </a:tc>
                <a:tc>
                  <a:txBody>
                    <a:bodyPr/>
                    <a:lstStyle/>
                    <a:p>
                      <a:pPr algn="ctr">
                        <a:lnSpc>
                          <a:spcPts val="1980"/>
                        </a:lnSpc>
                        <a:defRPr/>
                      </a:pPr>
                      <a:endParaRPr lang="en-US" sz="1100"/>
                    </a:p>
                    <a:p>
                      <a:pPr algn="ctr">
                        <a:lnSpc>
                          <a:spcPts val="1980"/>
                        </a:lnSpc>
                      </a:pPr>
                      <a:r>
                        <a:rPr lang="en-US" sz="1650">
                          <a:solidFill>
                            <a:srgbClr val="FFFFFF"/>
                          </a:solidFill>
                          <a:latin typeface="Roboto"/>
                        </a:rPr>
                        <a:t>Year 2</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0938F"/>
                    </a:solidFill>
                  </a:tcPr>
                </a:tc>
                <a:tc>
                  <a:txBody>
                    <a:bodyPr/>
                    <a:lstStyle/>
                    <a:p>
                      <a:pPr algn="ctr">
                        <a:lnSpc>
                          <a:spcPts val="1980"/>
                        </a:lnSpc>
                        <a:defRPr/>
                      </a:pPr>
                      <a:endParaRPr lang="en-US" sz="1100"/>
                    </a:p>
                    <a:p>
                      <a:pPr algn="ctr">
                        <a:lnSpc>
                          <a:spcPts val="1980"/>
                        </a:lnSpc>
                      </a:pPr>
                      <a:r>
                        <a:rPr lang="en-US" sz="1650">
                          <a:solidFill>
                            <a:srgbClr val="FFFFFF"/>
                          </a:solidFill>
                          <a:latin typeface="Roboto"/>
                        </a:rPr>
                        <a:t>6-7 years</a:t>
                      </a:r>
                    </a:p>
                  </a:txBody>
                  <a:tcPr marL="91448" marR="91448" marT="91448" marB="91448" anchor="ctr">
                    <a:lnL w="19050" cap="flat" cmpd="sng" algn="ctr">
                      <a:solidFill>
                        <a:srgbClr val="1D3E2E"/>
                      </a:solidFill>
                      <a:prstDash val="solid"/>
                      <a:round/>
                      <a:headEnd type="none" w="med" len="med"/>
                      <a:tailEnd type="none" w="med" len="med"/>
                    </a:lnL>
                    <a:lnR w="19050" cap="flat" cmpd="sng" algn="ctr">
                      <a:solidFill>
                        <a:srgbClr val="1D3E2E"/>
                      </a:solidFill>
                      <a:prstDash val="solid"/>
                      <a:round/>
                      <a:headEnd type="none" w="med" len="med"/>
                      <a:tailEnd type="none" w="med" len="med"/>
                    </a:lnR>
                    <a:lnT w="19050" cap="flat" cmpd="sng" algn="ctr">
                      <a:solidFill>
                        <a:srgbClr val="1D3E2E"/>
                      </a:solidFill>
                      <a:prstDash val="solid"/>
                      <a:round/>
                      <a:headEnd type="none" w="med" len="med"/>
                      <a:tailEnd type="none" w="med" len="med"/>
                    </a:lnT>
                    <a:lnB w="19050" cap="flat" cmpd="sng" algn="ctr">
                      <a:solidFill>
                        <a:srgbClr val="1D3E2E"/>
                      </a:solidFill>
                      <a:prstDash val="solid"/>
                      <a:round/>
                      <a:headEnd type="none" w="med" len="med"/>
                      <a:tailEnd type="none" w="med" len="med"/>
                    </a:lnB>
                    <a:solidFill>
                      <a:srgbClr val="00938F"/>
                    </a:solidFill>
                  </a:tcPr>
                </a:tc>
                <a:extLst>
                  <a:ext uri="{0D108BD9-81ED-4DB2-BD59-A6C34878D82A}">
                    <a16:rowId xmlns:a16="http://schemas.microsoft.com/office/drawing/2014/main" val="10006"/>
                  </a:ext>
                </a:extLst>
              </a:tr>
            </a:tbl>
          </a:graphicData>
        </a:graphic>
      </p:graphicFrame>
      <p:sp>
        <p:nvSpPr>
          <p:cNvPr id="6" name="AutoShape 6"/>
          <p:cNvSpPr/>
          <p:nvPr/>
        </p:nvSpPr>
        <p:spPr>
          <a:xfrm rot="-5427981">
            <a:off x="9663045" y="7165183"/>
            <a:ext cx="4095886" cy="0"/>
          </a:xfrm>
          <a:prstGeom prst="line">
            <a:avLst/>
          </a:prstGeom>
          <a:ln w="19050" cap="rnd">
            <a:solidFill>
              <a:srgbClr val="FFFFFF"/>
            </a:solidFill>
            <a:prstDash val="solid"/>
            <a:headEnd type="none" w="sm" len="sm"/>
            <a:tailEnd type="none" w="sm" len="sm"/>
          </a:ln>
        </p:spPr>
        <p:txBody>
          <a:bodyPr/>
          <a:lstStyle/>
          <a:p>
            <a:endParaRPr lang="en-GB"/>
          </a:p>
        </p:txBody>
      </p:sp>
      <p:grpSp>
        <p:nvGrpSpPr>
          <p:cNvPr id="7" name="Group 7"/>
          <p:cNvGrpSpPr/>
          <p:nvPr/>
        </p:nvGrpSpPr>
        <p:grpSpPr>
          <a:xfrm rot="-10800000">
            <a:off x="11613356" y="9082089"/>
            <a:ext cx="197644" cy="211931"/>
            <a:chOff x="0" y="0"/>
            <a:chExt cx="263525" cy="282575"/>
          </a:xfrm>
        </p:grpSpPr>
        <p:sp>
          <p:nvSpPr>
            <p:cNvPr id="8" name="Freeform 8"/>
            <p:cNvSpPr/>
            <p:nvPr/>
          </p:nvSpPr>
          <p:spPr>
            <a:xfrm>
              <a:off x="0" y="0"/>
              <a:ext cx="263525" cy="282575"/>
            </a:xfrm>
            <a:custGeom>
              <a:avLst/>
              <a:gdLst/>
              <a:ahLst/>
              <a:cxnLst/>
              <a:rect l="l" t="t" r="r" b="b"/>
              <a:pathLst>
                <a:path w="263525" h="282575">
                  <a:moveTo>
                    <a:pt x="0" y="282575"/>
                  </a:moveTo>
                  <a:lnTo>
                    <a:pt x="131699" y="0"/>
                  </a:lnTo>
                  <a:lnTo>
                    <a:pt x="263525" y="282575"/>
                  </a:lnTo>
                  <a:close/>
                </a:path>
              </a:pathLst>
            </a:custGeom>
            <a:solidFill>
              <a:srgbClr val="FFFFFF"/>
            </a:solidFill>
          </p:spPr>
          <p:txBody>
            <a:bodyPr/>
            <a:lstStyle/>
            <a:p>
              <a:endParaRPr lang="en-GB"/>
            </a:p>
          </p:txBody>
        </p:sp>
      </p:grpSp>
      <p:grpSp>
        <p:nvGrpSpPr>
          <p:cNvPr id="9" name="Group 9"/>
          <p:cNvGrpSpPr/>
          <p:nvPr/>
        </p:nvGrpSpPr>
        <p:grpSpPr>
          <a:xfrm>
            <a:off x="11613357" y="2730388"/>
            <a:ext cx="5428573" cy="2537112"/>
            <a:chOff x="0" y="0"/>
            <a:chExt cx="7238097" cy="3382816"/>
          </a:xfrm>
        </p:grpSpPr>
        <p:sp>
          <p:nvSpPr>
            <p:cNvPr id="10" name="Freeform 10"/>
            <p:cNvSpPr/>
            <p:nvPr/>
          </p:nvSpPr>
          <p:spPr>
            <a:xfrm>
              <a:off x="42974" y="42974"/>
              <a:ext cx="7152149" cy="3296987"/>
            </a:xfrm>
            <a:custGeom>
              <a:avLst/>
              <a:gdLst/>
              <a:ahLst/>
              <a:cxnLst/>
              <a:rect l="l" t="t" r="r" b="b"/>
              <a:pathLst>
                <a:path w="7152149" h="3296987">
                  <a:moveTo>
                    <a:pt x="0" y="549580"/>
                  </a:moveTo>
                  <a:cubicBezTo>
                    <a:pt x="0" y="246059"/>
                    <a:pt x="249497" y="0"/>
                    <a:pt x="557193" y="0"/>
                  </a:cubicBezTo>
                  <a:lnTo>
                    <a:pt x="6594957" y="0"/>
                  </a:lnTo>
                  <a:cubicBezTo>
                    <a:pt x="6902653" y="0"/>
                    <a:pt x="7152150" y="246059"/>
                    <a:pt x="7152150" y="549580"/>
                  </a:cubicBezTo>
                  <a:lnTo>
                    <a:pt x="7152150" y="2747408"/>
                  </a:lnTo>
                  <a:cubicBezTo>
                    <a:pt x="7152150" y="3050929"/>
                    <a:pt x="6902653" y="3296988"/>
                    <a:pt x="6594957" y="3296988"/>
                  </a:cubicBezTo>
                  <a:lnTo>
                    <a:pt x="557193" y="3296988"/>
                  </a:lnTo>
                  <a:cubicBezTo>
                    <a:pt x="249497" y="3296988"/>
                    <a:pt x="0" y="3050929"/>
                    <a:pt x="0" y="2747408"/>
                  </a:cubicBezTo>
                  <a:close/>
                </a:path>
              </a:pathLst>
            </a:custGeom>
            <a:solidFill>
              <a:srgbClr val="FAB002"/>
            </a:solidFill>
          </p:spPr>
          <p:txBody>
            <a:bodyPr/>
            <a:lstStyle/>
            <a:p>
              <a:endParaRPr lang="en-GB"/>
            </a:p>
          </p:txBody>
        </p:sp>
        <p:sp>
          <p:nvSpPr>
            <p:cNvPr id="11" name="Freeform 11"/>
            <p:cNvSpPr/>
            <p:nvPr/>
          </p:nvSpPr>
          <p:spPr>
            <a:xfrm>
              <a:off x="0" y="0"/>
              <a:ext cx="7238097" cy="3382816"/>
            </a:xfrm>
            <a:custGeom>
              <a:avLst/>
              <a:gdLst/>
              <a:ahLst/>
              <a:cxnLst/>
              <a:rect l="l" t="t" r="r" b="b"/>
              <a:pathLst>
                <a:path w="7238097" h="3382816">
                  <a:moveTo>
                    <a:pt x="0" y="592554"/>
                  </a:moveTo>
                  <a:cubicBezTo>
                    <a:pt x="0" y="264722"/>
                    <a:pt x="269142" y="0"/>
                    <a:pt x="600167" y="0"/>
                  </a:cubicBezTo>
                  <a:lnTo>
                    <a:pt x="6637931" y="0"/>
                  </a:lnTo>
                  <a:lnTo>
                    <a:pt x="6637931" y="42974"/>
                  </a:lnTo>
                  <a:lnTo>
                    <a:pt x="6637931" y="0"/>
                  </a:lnTo>
                  <a:cubicBezTo>
                    <a:pt x="6968710" y="0"/>
                    <a:pt x="7238097" y="264722"/>
                    <a:pt x="7238097" y="592554"/>
                  </a:cubicBezTo>
                  <a:lnTo>
                    <a:pt x="7195124" y="592554"/>
                  </a:lnTo>
                  <a:lnTo>
                    <a:pt x="7238097" y="592554"/>
                  </a:lnTo>
                  <a:lnTo>
                    <a:pt x="7238097" y="2790382"/>
                  </a:lnTo>
                  <a:lnTo>
                    <a:pt x="7195124" y="2790382"/>
                  </a:lnTo>
                  <a:lnTo>
                    <a:pt x="7238097" y="2790382"/>
                  </a:lnTo>
                  <a:cubicBezTo>
                    <a:pt x="7238097" y="3118214"/>
                    <a:pt x="6968956" y="3382816"/>
                    <a:pt x="6637931" y="3382816"/>
                  </a:cubicBezTo>
                  <a:lnTo>
                    <a:pt x="6637931" y="3339716"/>
                  </a:lnTo>
                  <a:lnTo>
                    <a:pt x="6637931" y="3382689"/>
                  </a:lnTo>
                  <a:lnTo>
                    <a:pt x="600167" y="3382689"/>
                  </a:lnTo>
                  <a:lnTo>
                    <a:pt x="600167" y="3339716"/>
                  </a:lnTo>
                  <a:lnTo>
                    <a:pt x="600167" y="3382689"/>
                  </a:lnTo>
                  <a:cubicBezTo>
                    <a:pt x="269142" y="3382689"/>
                    <a:pt x="0" y="3117969"/>
                    <a:pt x="0" y="2790136"/>
                  </a:cubicBezTo>
                  <a:lnTo>
                    <a:pt x="0" y="592554"/>
                  </a:lnTo>
                  <a:lnTo>
                    <a:pt x="42974" y="592554"/>
                  </a:lnTo>
                  <a:lnTo>
                    <a:pt x="0" y="592554"/>
                  </a:lnTo>
                  <a:moveTo>
                    <a:pt x="85949" y="592554"/>
                  </a:moveTo>
                  <a:lnTo>
                    <a:pt x="85949" y="2790382"/>
                  </a:lnTo>
                  <a:lnTo>
                    <a:pt x="42974" y="2790382"/>
                  </a:lnTo>
                  <a:lnTo>
                    <a:pt x="85949" y="2790382"/>
                  </a:lnTo>
                  <a:cubicBezTo>
                    <a:pt x="85949" y="3069592"/>
                    <a:pt x="315554" y="3296987"/>
                    <a:pt x="600167" y="3296987"/>
                  </a:cubicBezTo>
                  <a:lnTo>
                    <a:pt x="6637931" y="3296987"/>
                  </a:lnTo>
                  <a:cubicBezTo>
                    <a:pt x="6922543" y="3296987"/>
                    <a:pt x="7152149" y="3069592"/>
                    <a:pt x="7152149" y="2790382"/>
                  </a:cubicBezTo>
                  <a:lnTo>
                    <a:pt x="7152149" y="592554"/>
                  </a:lnTo>
                  <a:cubicBezTo>
                    <a:pt x="7152149" y="313344"/>
                    <a:pt x="6922543" y="85949"/>
                    <a:pt x="6637931" y="85949"/>
                  </a:cubicBezTo>
                  <a:lnTo>
                    <a:pt x="600167" y="85949"/>
                  </a:lnTo>
                  <a:lnTo>
                    <a:pt x="600167" y="42974"/>
                  </a:lnTo>
                  <a:lnTo>
                    <a:pt x="600167" y="85949"/>
                  </a:lnTo>
                  <a:cubicBezTo>
                    <a:pt x="315554" y="85949"/>
                    <a:pt x="85949" y="313344"/>
                    <a:pt x="85949" y="592554"/>
                  </a:cubicBezTo>
                  <a:close/>
                </a:path>
              </a:pathLst>
            </a:custGeom>
            <a:solidFill>
              <a:srgbClr val="AD1717"/>
            </a:solidFill>
          </p:spPr>
          <p:txBody>
            <a:bodyPr/>
            <a:lstStyle/>
            <a:p>
              <a:endParaRPr lang="en-GB"/>
            </a:p>
          </p:txBody>
        </p:sp>
        <p:sp>
          <p:nvSpPr>
            <p:cNvPr id="12" name="TextBox 12"/>
            <p:cNvSpPr txBox="1"/>
            <p:nvPr/>
          </p:nvSpPr>
          <p:spPr>
            <a:xfrm>
              <a:off x="244477" y="762760"/>
              <a:ext cx="6765924" cy="1758949"/>
            </a:xfrm>
            <a:prstGeom prst="rect">
              <a:avLst/>
            </a:prstGeom>
          </p:spPr>
          <p:txBody>
            <a:bodyPr lIns="50800" tIns="50800" rIns="50800" bIns="50800" rtlCol="0" anchor="ctr"/>
            <a:lstStyle/>
            <a:p>
              <a:pPr algn="ctr">
                <a:lnSpc>
                  <a:spcPts val="4919"/>
                </a:lnSpc>
              </a:pPr>
              <a:r>
                <a:rPr lang="en-US" sz="4099">
                  <a:solidFill>
                    <a:srgbClr val="000000"/>
                  </a:solidFill>
                  <a:latin typeface="KG Primary Penmanship"/>
                </a:rPr>
                <a:t>Level 1 continues to be taught alongside the other levels.</a:t>
              </a:r>
            </a:p>
          </p:txBody>
        </p:sp>
      </p:grpSp>
      <p:grpSp>
        <p:nvGrpSpPr>
          <p:cNvPr id="13" name="Group 13"/>
          <p:cNvGrpSpPr/>
          <p:nvPr/>
        </p:nvGrpSpPr>
        <p:grpSpPr>
          <a:xfrm>
            <a:off x="11613357" y="5848429"/>
            <a:ext cx="5534212" cy="2700192"/>
            <a:chOff x="0" y="0"/>
            <a:chExt cx="7378949" cy="3600255"/>
          </a:xfrm>
        </p:grpSpPr>
        <p:sp>
          <p:nvSpPr>
            <p:cNvPr id="14" name="Freeform 14"/>
            <p:cNvSpPr/>
            <p:nvPr/>
          </p:nvSpPr>
          <p:spPr>
            <a:xfrm>
              <a:off x="36737" y="36737"/>
              <a:ext cx="7305474" cy="3526781"/>
            </a:xfrm>
            <a:custGeom>
              <a:avLst/>
              <a:gdLst/>
              <a:ahLst/>
              <a:cxnLst/>
              <a:rect l="l" t="t" r="r" b="b"/>
              <a:pathLst>
                <a:path w="7305474" h="3526781">
                  <a:moveTo>
                    <a:pt x="0" y="587797"/>
                  </a:moveTo>
                  <a:cubicBezTo>
                    <a:pt x="0" y="263249"/>
                    <a:pt x="265978" y="0"/>
                    <a:pt x="594095" y="0"/>
                  </a:cubicBezTo>
                  <a:lnTo>
                    <a:pt x="6711380" y="0"/>
                  </a:lnTo>
                  <a:cubicBezTo>
                    <a:pt x="7039496" y="0"/>
                    <a:pt x="7305475" y="263249"/>
                    <a:pt x="7305475" y="587797"/>
                  </a:cubicBezTo>
                  <a:lnTo>
                    <a:pt x="7305475" y="2938984"/>
                  </a:lnTo>
                  <a:cubicBezTo>
                    <a:pt x="7305475" y="3263532"/>
                    <a:pt x="7039496" y="3526781"/>
                    <a:pt x="6711380" y="3526781"/>
                  </a:cubicBezTo>
                  <a:lnTo>
                    <a:pt x="594095" y="3526781"/>
                  </a:lnTo>
                  <a:cubicBezTo>
                    <a:pt x="265978" y="3526781"/>
                    <a:pt x="0" y="3263532"/>
                    <a:pt x="0" y="2938984"/>
                  </a:cubicBezTo>
                  <a:close/>
                </a:path>
              </a:pathLst>
            </a:custGeom>
            <a:solidFill>
              <a:srgbClr val="FAB002"/>
            </a:solidFill>
          </p:spPr>
          <p:txBody>
            <a:bodyPr/>
            <a:lstStyle/>
            <a:p>
              <a:endParaRPr lang="en-GB"/>
            </a:p>
          </p:txBody>
        </p:sp>
        <p:sp>
          <p:nvSpPr>
            <p:cNvPr id="15" name="Freeform 15"/>
            <p:cNvSpPr/>
            <p:nvPr/>
          </p:nvSpPr>
          <p:spPr>
            <a:xfrm>
              <a:off x="0" y="0"/>
              <a:ext cx="7378949" cy="3600255"/>
            </a:xfrm>
            <a:custGeom>
              <a:avLst/>
              <a:gdLst/>
              <a:ahLst/>
              <a:cxnLst/>
              <a:rect l="l" t="t" r="r" b="b"/>
              <a:pathLst>
                <a:path w="7378949" h="3600255">
                  <a:moveTo>
                    <a:pt x="0" y="624534"/>
                  </a:moveTo>
                  <a:cubicBezTo>
                    <a:pt x="0" y="279203"/>
                    <a:pt x="282772" y="0"/>
                    <a:pt x="630832" y="0"/>
                  </a:cubicBezTo>
                  <a:lnTo>
                    <a:pt x="6748117" y="0"/>
                  </a:lnTo>
                  <a:lnTo>
                    <a:pt x="6748117" y="36737"/>
                  </a:lnTo>
                  <a:lnTo>
                    <a:pt x="6748117" y="0"/>
                  </a:lnTo>
                  <a:cubicBezTo>
                    <a:pt x="7096177" y="0"/>
                    <a:pt x="7378949" y="279203"/>
                    <a:pt x="7378949" y="624534"/>
                  </a:cubicBezTo>
                  <a:lnTo>
                    <a:pt x="7342212" y="624534"/>
                  </a:lnTo>
                  <a:lnTo>
                    <a:pt x="7378949" y="624534"/>
                  </a:lnTo>
                  <a:lnTo>
                    <a:pt x="7378949" y="2975721"/>
                  </a:lnTo>
                  <a:lnTo>
                    <a:pt x="7342212" y="2975721"/>
                  </a:lnTo>
                  <a:lnTo>
                    <a:pt x="7378949" y="2975721"/>
                  </a:lnTo>
                  <a:cubicBezTo>
                    <a:pt x="7378949" y="3321052"/>
                    <a:pt x="7096177" y="3600255"/>
                    <a:pt x="6748117" y="3600255"/>
                  </a:cubicBezTo>
                  <a:lnTo>
                    <a:pt x="6748117" y="3563518"/>
                  </a:lnTo>
                  <a:lnTo>
                    <a:pt x="6748117" y="3600255"/>
                  </a:lnTo>
                  <a:lnTo>
                    <a:pt x="630832" y="3600255"/>
                  </a:lnTo>
                  <a:lnTo>
                    <a:pt x="630832" y="3563518"/>
                  </a:lnTo>
                  <a:lnTo>
                    <a:pt x="630832" y="3600255"/>
                  </a:lnTo>
                  <a:cubicBezTo>
                    <a:pt x="282772" y="3600255"/>
                    <a:pt x="0" y="3321052"/>
                    <a:pt x="0" y="2975721"/>
                  </a:cubicBezTo>
                  <a:lnTo>
                    <a:pt x="0" y="624534"/>
                  </a:lnTo>
                  <a:lnTo>
                    <a:pt x="36737" y="624534"/>
                  </a:lnTo>
                  <a:lnTo>
                    <a:pt x="0" y="624534"/>
                  </a:lnTo>
                  <a:moveTo>
                    <a:pt x="73475" y="624534"/>
                  </a:moveTo>
                  <a:lnTo>
                    <a:pt x="73475" y="2975721"/>
                  </a:lnTo>
                  <a:lnTo>
                    <a:pt x="36737" y="2975721"/>
                  </a:lnTo>
                  <a:lnTo>
                    <a:pt x="73475" y="2975721"/>
                  </a:lnTo>
                  <a:cubicBezTo>
                    <a:pt x="73475" y="3279696"/>
                    <a:pt x="322658" y="3526781"/>
                    <a:pt x="630832" y="3526781"/>
                  </a:cubicBezTo>
                  <a:lnTo>
                    <a:pt x="6748117" y="3526781"/>
                  </a:lnTo>
                  <a:cubicBezTo>
                    <a:pt x="7056290" y="3526781"/>
                    <a:pt x="7305474" y="3279696"/>
                    <a:pt x="7305474" y="2975721"/>
                  </a:cubicBezTo>
                  <a:lnTo>
                    <a:pt x="7305474" y="624534"/>
                  </a:lnTo>
                  <a:cubicBezTo>
                    <a:pt x="7305474" y="320559"/>
                    <a:pt x="7056290" y="73475"/>
                    <a:pt x="6748118" y="73475"/>
                  </a:cubicBezTo>
                  <a:lnTo>
                    <a:pt x="630832" y="73475"/>
                  </a:lnTo>
                  <a:lnTo>
                    <a:pt x="630832" y="36737"/>
                  </a:lnTo>
                  <a:lnTo>
                    <a:pt x="630832" y="73475"/>
                  </a:lnTo>
                  <a:cubicBezTo>
                    <a:pt x="322658" y="73475"/>
                    <a:pt x="73475" y="320559"/>
                    <a:pt x="73475" y="624534"/>
                  </a:cubicBezTo>
                  <a:close/>
                </a:path>
              </a:pathLst>
            </a:custGeom>
            <a:solidFill>
              <a:srgbClr val="AD1717"/>
            </a:solidFill>
          </p:spPr>
          <p:txBody>
            <a:bodyPr/>
            <a:lstStyle/>
            <a:p>
              <a:endParaRPr lang="en-GB"/>
            </a:p>
          </p:txBody>
        </p:sp>
        <p:sp>
          <p:nvSpPr>
            <p:cNvPr id="16" name="TextBox 16"/>
            <p:cNvSpPr txBox="1"/>
            <p:nvPr/>
          </p:nvSpPr>
          <p:spPr>
            <a:xfrm>
              <a:off x="174367" y="523770"/>
              <a:ext cx="7010401" cy="2187575"/>
            </a:xfrm>
            <a:prstGeom prst="rect">
              <a:avLst/>
            </a:prstGeom>
          </p:spPr>
          <p:txBody>
            <a:bodyPr lIns="50800" tIns="50800" rIns="50800" bIns="50800" rtlCol="0" anchor="ctr"/>
            <a:lstStyle/>
            <a:p>
              <a:pPr algn="ctr">
                <a:lnSpc>
                  <a:spcPts val="4799"/>
                </a:lnSpc>
              </a:pPr>
              <a:r>
                <a:rPr lang="en-US" sz="3999">
                  <a:solidFill>
                    <a:srgbClr val="000000"/>
                  </a:solidFill>
                  <a:latin typeface="KG Primary Penmanship"/>
                </a:rPr>
                <a:t>This is just an overview. We understand that every child progresses at their own pace.</a:t>
              </a:r>
            </a:p>
          </p:txBody>
        </p:sp>
      </p:grpSp>
      <p:sp>
        <p:nvSpPr>
          <p:cNvPr id="17" name="TextBox 17"/>
          <p:cNvSpPr txBox="1"/>
          <p:nvPr/>
        </p:nvSpPr>
        <p:spPr>
          <a:xfrm>
            <a:off x="4274987" y="671703"/>
            <a:ext cx="9250454" cy="780668"/>
          </a:xfrm>
          <a:prstGeom prst="rect">
            <a:avLst/>
          </a:prstGeom>
        </p:spPr>
        <p:txBody>
          <a:bodyPr lIns="0" tIns="0" rIns="0" bIns="0" rtlCol="0" anchor="t">
            <a:spAutoFit/>
          </a:bodyPr>
          <a:lstStyle/>
          <a:p>
            <a:pPr algn="ctr">
              <a:lnSpc>
                <a:spcPts val="6047"/>
              </a:lnSpc>
              <a:spcBef>
                <a:spcPct val="0"/>
              </a:spcBef>
            </a:pPr>
            <a:r>
              <a:rPr lang="en-US" sz="5599" spc="-223">
                <a:solidFill>
                  <a:srgbClr val="000000"/>
                </a:solidFill>
                <a:latin typeface="One Little Font Bold"/>
              </a:rPr>
              <a:t>What Is Taught and When?</a:t>
            </a:r>
          </a:p>
        </p:txBody>
      </p:sp>
    </p:spTree>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18288000" cy="10287000"/>
            <a:chOff x="0" y="0"/>
            <a:chExt cx="24384000" cy="13716000"/>
          </a:xfrm>
        </p:grpSpPr>
        <p:sp>
          <p:nvSpPr>
            <p:cNvPr id="3" name="Freeform 3"/>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close/>
                </a:path>
              </a:pathLst>
            </a:custGeom>
            <a:solidFill>
              <a:srgbClr val="FFFFFF">
                <a:alpha val="42353"/>
              </a:srgbClr>
            </a:solidFill>
          </p:spPr>
          <p:txBody>
            <a:bodyPr/>
            <a:lstStyle/>
            <a:p>
              <a:endParaRPr lang="en-GB"/>
            </a:p>
          </p:txBody>
        </p:sp>
      </p:grpSp>
      <p:grpSp>
        <p:nvGrpSpPr>
          <p:cNvPr id="4" name="Group 4"/>
          <p:cNvGrpSpPr/>
          <p:nvPr/>
        </p:nvGrpSpPr>
        <p:grpSpPr>
          <a:xfrm>
            <a:off x="2802731" y="378620"/>
            <a:ext cx="12682538" cy="1314451"/>
            <a:chOff x="0" y="0"/>
            <a:chExt cx="16910050" cy="1752600"/>
          </a:xfrm>
        </p:grpSpPr>
        <p:sp>
          <p:nvSpPr>
            <p:cNvPr id="5" name="Freeform 5"/>
            <p:cNvSpPr/>
            <p:nvPr/>
          </p:nvSpPr>
          <p:spPr>
            <a:xfrm>
              <a:off x="22225" y="22225"/>
              <a:ext cx="16865600" cy="1708150"/>
            </a:xfrm>
            <a:custGeom>
              <a:avLst/>
              <a:gdLst/>
              <a:ahLst/>
              <a:cxnLst/>
              <a:rect l="l" t="t" r="r" b="b"/>
              <a:pathLst>
                <a:path w="16865600" h="1708150">
                  <a:moveTo>
                    <a:pt x="0" y="854075"/>
                  </a:moveTo>
                  <a:cubicBezTo>
                    <a:pt x="0" y="382397"/>
                    <a:pt x="391287" y="0"/>
                    <a:pt x="874014" y="0"/>
                  </a:cubicBezTo>
                  <a:lnTo>
                    <a:pt x="15991587" y="0"/>
                  </a:lnTo>
                  <a:cubicBezTo>
                    <a:pt x="16474314" y="0"/>
                    <a:pt x="16865600" y="382397"/>
                    <a:pt x="16865600" y="854075"/>
                  </a:cubicBezTo>
                  <a:cubicBezTo>
                    <a:pt x="16865600" y="1325753"/>
                    <a:pt x="16474314" y="1708150"/>
                    <a:pt x="15991587" y="1708150"/>
                  </a:cubicBezTo>
                  <a:lnTo>
                    <a:pt x="874014" y="1708150"/>
                  </a:lnTo>
                  <a:cubicBezTo>
                    <a:pt x="391287" y="1708150"/>
                    <a:pt x="0" y="1325753"/>
                    <a:pt x="0" y="854075"/>
                  </a:cubicBezTo>
                  <a:close/>
                </a:path>
              </a:pathLst>
            </a:custGeom>
            <a:solidFill>
              <a:srgbClr val="F0821B"/>
            </a:solidFill>
          </p:spPr>
          <p:txBody>
            <a:bodyPr/>
            <a:lstStyle/>
            <a:p>
              <a:endParaRPr lang="en-GB"/>
            </a:p>
          </p:txBody>
        </p:sp>
        <p:sp>
          <p:nvSpPr>
            <p:cNvPr id="6" name="Freeform 6"/>
            <p:cNvSpPr/>
            <p:nvPr/>
          </p:nvSpPr>
          <p:spPr>
            <a:xfrm>
              <a:off x="0" y="0"/>
              <a:ext cx="16910050" cy="1752600"/>
            </a:xfrm>
            <a:custGeom>
              <a:avLst/>
              <a:gdLst/>
              <a:ahLst/>
              <a:cxnLst/>
              <a:rect l="l" t="t" r="r" b="b"/>
              <a:pathLst>
                <a:path w="16910050" h="1752600">
                  <a:moveTo>
                    <a:pt x="0" y="876300"/>
                  </a:moveTo>
                  <a:cubicBezTo>
                    <a:pt x="0" y="391795"/>
                    <a:pt x="401701" y="0"/>
                    <a:pt x="896239" y="0"/>
                  </a:cubicBezTo>
                  <a:lnTo>
                    <a:pt x="16013812" y="0"/>
                  </a:lnTo>
                  <a:lnTo>
                    <a:pt x="16013812" y="22225"/>
                  </a:lnTo>
                  <a:lnTo>
                    <a:pt x="16013812" y="0"/>
                  </a:lnTo>
                  <a:cubicBezTo>
                    <a:pt x="16508350" y="0"/>
                    <a:pt x="16910050" y="391795"/>
                    <a:pt x="16910050" y="876300"/>
                  </a:cubicBezTo>
                  <a:lnTo>
                    <a:pt x="16887825" y="876300"/>
                  </a:lnTo>
                  <a:lnTo>
                    <a:pt x="16910050" y="876300"/>
                  </a:lnTo>
                  <a:lnTo>
                    <a:pt x="16887825" y="876300"/>
                  </a:lnTo>
                  <a:lnTo>
                    <a:pt x="16910050" y="876300"/>
                  </a:lnTo>
                  <a:cubicBezTo>
                    <a:pt x="16910050" y="1360805"/>
                    <a:pt x="16508350" y="1752600"/>
                    <a:pt x="16013812" y="1752600"/>
                  </a:cubicBezTo>
                  <a:lnTo>
                    <a:pt x="16013812" y="1730375"/>
                  </a:lnTo>
                  <a:lnTo>
                    <a:pt x="16013812" y="1752600"/>
                  </a:lnTo>
                  <a:lnTo>
                    <a:pt x="896239" y="1752600"/>
                  </a:lnTo>
                  <a:lnTo>
                    <a:pt x="896239" y="1730375"/>
                  </a:lnTo>
                  <a:lnTo>
                    <a:pt x="896239" y="1752600"/>
                  </a:lnTo>
                  <a:cubicBezTo>
                    <a:pt x="401701" y="1752600"/>
                    <a:pt x="0" y="1360805"/>
                    <a:pt x="0" y="876300"/>
                  </a:cubicBezTo>
                  <a:lnTo>
                    <a:pt x="22225" y="876300"/>
                  </a:lnTo>
                  <a:lnTo>
                    <a:pt x="0" y="876300"/>
                  </a:lnTo>
                  <a:moveTo>
                    <a:pt x="44450" y="876300"/>
                  </a:moveTo>
                  <a:lnTo>
                    <a:pt x="22225" y="876300"/>
                  </a:lnTo>
                  <a:lnTo>
                    <a:pt x="44450" y="876300"/>
                  </a:lnTo>
                  <a:cubicBezTo>
                    <a:pt x="44450" y="1335278"/>
                    <a:pt x="425323" y="1708150"/>
                    <a:pt x="896239" y="1708150"/>
                  </a:cubicBezTo>
                  <a:lnTo>
                    <a:pt x="16013812" y="1708150"/>
                  </a:lnTo>
                  <a:cubicBezTo>
                    <a:pt x="16484727" y="1708150"/>
                    <a:pt x="16865600" y="1335278"/>
                    <a:pt x="16865600" y="876300"/>
                  </a:cubicBezTo>
                  <a:cubicBezTo>
                    <a:pt x="16865600" y="417322"/>
                    <a:pt x="16484727" y="44450"/>
                    <a:pt x="16013812" y="44450"/>
                  </a:cubicBezTo>
                  <a:lnTo>
                    <a:pt x="896239" y="44450"/>
                  </a:lnTo>
                  <a:lnTo>
                    <a:pt x="896239" y="22225"/>
                  </a:lnTo>
                  <a:lnTo>
                    <a:pt x="896239" y="44450"/>
                  </a:lnTo>
                  <a:cubicBezTo>
                    <a:pt x="425323" y="44450"/>
                    <a:pt x="44450" y="417322"/>
                    <a:pt x="44450" y="876300"/>
                  </a:cubicBezTo>
                  <a:close/>
                </a:path>
              </a:pathLst>
            </a:custGeom>
            <a:solidFill>
              <a:srgbClr val="FFFFFF"/>
            </a:solidFill>
          </p:spPr>
          <p:txBody>
            <a:bodyPr/>
            <a:lstStyle/>
            <a:p>
              <a:endParaRPr lang="en-GB"/>
            </a:p>
          </p:txBody>
        </p:sp>
        <p:sp>
          <p:nvSpPr>
            <p:cNvPr id="7" name="TextBox 7"/>
            <p:cNvSpPr txBox="1"/>
            <p:nvPr/>
          </p:nvSpPr>
          <p:spPr>
            <a:xfrm>
              <a:off x="0" y="9525"/>
              <a:ext cx="16910050" cy="1743075"/>
            </a:xfrm>
            <a:prstGeom prst="rect">
              <a:avLst/>
            </a:prstGeom>
          </p:spPr>
          <p:txBody>
            <a:bodyPr lIns="50800" tIns="50800" rIns="50800" bIns="50800" rtlCol="0" anchor="ctr"/>
            <a:lstStyle/>
            <a:p>
              <a:pPr algn="ctr">
                <a:lnSpc>
                  <a:spcPts val="5759"/>
                </a:lnSpc>
              </a:pPr>
              <a:r>
                <a:rPr lang="en-US" sz="4799">
                  <a:solidFill>
                    <a:srgbClr val="FFFFFF"/>
                  </a:solidFill>
                  <a:latin typeface="One Little Font Bold"/>
                </a:rPr>
                <a:t>Level 2 Actions and Mnemonics</a:t>
              </a:r>
            </a:p>
          </p:txBody>
        </p:sp>
      </p:grpSp>
      <p:sp>
        <p:nvSpPr>
          <p:cNvPr id="8" name="Freeform 8"/>
          <p:cNvSpPr/>
          <p:nvPr/>
        </p:nvSpPr>
        <p:spPr>
          <a:xfrm>
            <a:off x="3386140" y="2264570"/>
            <a:ext cx="11515725" cy="6086475"/>
          </a:xfrm>
          <a:custGeom>
            <a:avLst/>
            <a:gdLst/>
            <a:ahLst/>
            <a:cxnLst/>
            <a:rect l="l" t="t" r="r" b="b"/>
            <a:pathLst>
              <a:path w="11515725" h="6086475">
                <a:moveTo>
                  <a:pt x="0" y="0"/>
                </a:moveTo>
                <a:lnTo>
                  <a:pt x="11515725" y="0"/>
                </a:lnTo>
                <a:lnTo>
                  <a:pt x="11515725" y="6086475"/>
                </a:lnTo>
                <a:lnTo>
                  <a:pt x="0" y="6086475"/>
                </a:lnTo>
                <a:lnTo>
                  <a:pt x="0" y="0"/>
                </a:lnTo>
                <a:close/>
              </a:path>
            </a:pathLst>
          </a:custGeom>
          <a:blipFill>
            <a:blip r:embed="rId2"/>
            <a:stretch>
              <a:fillRect t="-18660" r="-272" b="-15542"/>
            </a:stretch>
          </a:blipFill>
        </p:spPr>
        <p:txBody>
          <a:bodyPr/>
          <a:lstStyle/>
          <a:p>
            <a:endParaRPr lang="en-GB"/>
          </a:p>
        </p:txBody>
      </p:sp>
      <p:grpSp>
        <p:nvGrpSpPr>
          <p:cNvPr id="9" name="Group 9"/>
          <p:cNvGrpSpPr/>
          <p:nvPr/>
        </p:nvGrpSpPr>
        <p:grpSpPr>
          <a:xfrm>
            <a:off x="5422108" y="8343901"/>
            <a:ext cx="7424738" cy="1353493"/>
            <a:chOff x="0" y="-9525"/>
            <a:chExt cx="9899650" cy="1804657"/>
          </a:xfrm>
        </p:grpSpPr>
        <p:sp>
          <p:nvSpPr>
            <p:cNvPr id="10" name="Freeform 10"/>
            <p:cNvSpPr/>
            <p:nvPr/>
          </p:nvSpPr>
          <p:spPr>
            <a:xfrm>
              <a:off x="22225" y="25437"/>
              <a:ext cx="9855200" cy="1744257"/>
            </a:xfrm>
            <a:custGeom>
              <a:avLst/>
              <a:gdLst/>
              <a:ahLst/>
              <a:cxnLst/>
              <a:rect l="l" t="t" r="r" b="b"/>
              <a:pathLst>
                <a:path w="9855200" h="1744257">
                  <a:moveTo>
                    <a:pt x="0" y="290710"/>
                  </a:moveTo>
                  <a:cubicBezTo>
                    <a:pt x="0" y="130093"/>
                    <a:pt x="116459" y="0"/>
                    <a:pt x="260223" y="0"/>
                  </a:cubicBezTo>
                  <a:lnTo>
                    <a:pt x="9594977" y="0"/>
                  </a:lnTo>
                  <a:cubicBezTo>
                    <a:pt x="9738741" y="0"/>
                    <a:pt x="9855200" y="130093"/>
                    <a:pt x="9855200" y="290710"/>
                  </a:cubicBezTo>
                  <a:lnTo>
                    <a:pt x="9855200" y="1453548"/>
                  </a:lnTo>
                  <a:cubicBezTo>
                    <a:pt x="9855200" y="1614165"/>
                    <a:pt x="9738741" y="1744257"/>
                    <a:pt x="9594977" y="1744257"/>
                  </a:cubicBezTo>
                  <a:lnTo>
                    <a:pt x="260223" y="1744257"/>
                  </a:lnTo>
                  <a:cubicBezTo>
                    <a:pt x="116459" y="1744257"/>
                    <a:pt x="0" y="1614165"/>
                    <a:pt x="0" y="1453548"/>
                  </a:cubicBezTo>
                  <a:close/>
                </a:path>
              </a:pathLst>
            </a:custGeom>
            <a:solidFill>
              <a:srgbClr val="F0821B"/>
            </a:solidFill>
          </p:spPr>
          <p:txBody>
            <a:bodyPr/>
            <a:lstStyle/>
            <a:p>
              <a:endParaRPr lang="en-GB"/>
            </a:p>
          </p:txBody>
        </p:sp>
        <p:sp>
          <p:nvSpPr>
            <p:cNvPr id="11" name="Freeform 11"/>
            <p:cNvSpPr/>
            <p:nvPr/>
          </p:nvSpPr>
          <p:spPr>
            <a:xfrm>
              <a:off x="0" y="0"/>
              <a:ext cx="9899650" cy="1795132"/>
            </a:xfrm>
            <a:custGeom>
              <a:avLst/>
              <a:gdLst/>
              <a:ahLst/>
              <a:cxnLst/>
              <a:rect l="l" t="t" r="r" b="b"/>
              <a:pathLst>
                <a:path w="9899650" h="1795132">
                  <a:moveTo>
                    <a:pt x="0" y="316147"/>
                  </a:moveTo>
                  <a:cubicBezTo>
                    <a:pt x="0" y="140994"/>
                    <a:pt x="127000" y="0"/>
                    <a:pt x="282448" y="0"/>
                  </a:cubicBezTo>
                  <a:lnTo>
                    <a:pt x="9617202" y="0"/>
                  </a:lnTo>
                  <a:lnTo>
                    <a:pt x="9617202" y="25437"/>
                  </a:lnTo>
                  <a:lnTo>
                    <a:pt x="9617202" y="0"/>
                  </a:lnTo>
                  <a:cubicBezTo>
                    <a:pt x="9772650" y="0"/>
                    <a:pt x="9899650" y="140994"/>
                    <a:pt x="9899650" y="316147"/>
                  </a:cubicBezTo>
                  <a:lnTo>
                    <a:pt x="9877425" y="316147"/>
                  </a:lnTo>
                  <a:lnTo>
                    <a:pt x="9899650" y="316147"/>
                  </a:lnTo>
                  <a:lnTo>
                    <a:pt x="9899650" y="1478985"/>
                  </a:lnTo>
                  <a:lnTo>
                    <a:pt x="9877425" y="1478985"/>
                  </a:lnTo>
                  <a:lnTo>
                    <a:pt x="9899650" y="1478985"/>
                  </a:lnTo>
                  <a:cubicBezTo>
                    <a:pt x="9899650" y="1654138"/>
                    <a:pt x="9772650" y="1795132"/>
                    <a:pt x="9617202" y="1795132"/>
                  </a:cubicBezTo>
                  <a:lnTo>
                    <a:pt x="9617202" y="1769694"/>
                  </a:lnTo>
                  <a:lnTo>
                    <a:pt x="9617202" y="1795132"/>
                  </a:lnTo>
                  <a:lnTo>
                    <a:pt x="282448" y="1795132"/>
                  </a:lnTo>
                  <a:lnTo>
                    <a:pt x="282448" y="1769694"/>
                  </a:lnTo>
                  <a:lnTo>
                    <a:pt x="282448" y="1795132"/>
                  </a:lnTo>
                  <a:cubicBezTo>
                    <a:pt x="127000" y="1795132"/>
                    <a:pt x="0" y="1654138"/>
                    <a:pt x="0" y="1478985"/>
                  </a:cubicBezTo>
                  <a:lnTo>
                    <a:pt x="0" y="316147"/>
                  </a:lnTo>
                  <a:lnTo>
                    <a:pt x="22225" y="316147"/>
                  </a:lnTo>
                  <a:lnTo>
                    <a:pt x="0" y="316147"/>
                  </a:lnTo>
                  <a:moveTo>
                    <a:pt x="44450" y="316147"/>
                  </a:moveTo>
                  <a:lnTo>
                    <a:pt x="44450" y="1478985"/>
                  </a:lnTo>
                  <a:lnTo>
                    <a:pt x="22225" y="1478985"/>
                  </a:lnTo>
                  <a:lnTo>
                    <a:pt x="44450" y="1478985"/>
                  </a:lnTo>
                  <a:cubicBezTo>
                    <a:pt x="44450" y="1624921"/>
                    <a:pt x="150495" y="1744257"/>
                    <a:pt x="282448" y="1744257"/>
                  </a:cubicBezTo>
                  <a:lnTo>
                    <a:pt x="9617202" y="1744257"/>
                  </a:lnTo>
                  <a:cubicBezTo>
                    <a:pt x="9749155" y="1744257"/>
                    <a:pt x="9855200" y="1624921"/>
                    <a:pt x="9855200" y="1478985"/>
                  </a:cubicBezTo>
                  <a:lnTo>
                    <a:pt x="9855200" y="316147"/>
                  </a:lnTo>
                  <a:cubicBezTo>
                    <a:pt x="9855200" y="170210"/>
                    <a:pt x="9749155" y="50874"/>
                    <a:pt x="9617202" y="50874"/>
                  </a:cubicBezTo>
                  <a:lnTo>
                    <a:pt x="282448" y="50874"/>
                  </a:lnTo>
                  <a:lnTo>
                    <a:pt x="282448" y="25437"/>
                  </a:lnTo>
                  <a:lnTo>
                    <a:pt x="282448" y="50874"/>
                  </a:lnTo>
                  <a:cubicBezTo>
                    <a:pt x="150495" y="50874"/>
                    <a:pt x="44450" y="170210"/>
                    <a:pt x="44450" y="316147"/>
                  </a:cubicBezTo>
                  <a:close/>
                </a:path>
              </a:pathLst>
            </a:custGeom>
            <a:solidFill>
              <a:srgbClr val="FFFFFF"/>
            </a:solidFill>
          </p:spPr>
          <p:txBody>
            <a:bodyPr/>
            <a:lstStyle/>
            <a:p>
              <a:endParaRPr lang="en-GB"/>
            </a:p>
          </p:txBody>
        </p:sp>
        <p:sp>
          <p:nvSpPr>
            <p:cNvPr id="12" name="TextBox 12"/>
            <p:cNvSpPr txBox="1"/>
            <p:nvPr/>
          </p:nvSpPr>
          <p:spPr>
            <a:xfrm>
              <a:off x="0" y="-9525"/>
              <a:ext cx="9899650" cy="1577975"/>
            </a:xfrm>
            <a:prstGeom prst="rect">
              <a:avLst/>
            </a:prstGeom>
          </p:spPr>
          <p:txBody>
            <a:bodyPr lIns="50800" tIns="50800" rIns="50800" bIns="50800" rtlCol="0" anchor="ctr"/>
            <a:lstStyle/>
            <a:p>
              <a:pPr algn="ctr">
                <a:lnSpc>
                  <a:spcPts val="3359"/>
                </a:lnSpc>
              </a:pPr>
              <a:r>
                <a:rPr lang="en-US" sz="2799">
                  <a:solidFill>
                    <a:srgbClr val="FFFFFF"/>
                  </a:solidFill>
                  <a:latin typeface="KG Primary Penmanship"/>
                </a:rPr>
                <a:t>Every sound has a corresponding action and mnemonic which helps children to remember them. You can support your child by modelling the same sounds and actions at home.</a:t>
              </a:r>
            </a:p>
          </p:txBody>
        </p:sp>
      </p:grpSp>
    </p:spTree>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sp>
        <p:nvSpPr>
          <p:cNvPr id="2" name="TextBox 2"/>
          <p:cNvSpPr txBox="1"/>
          <p:nvPr/>
        </p:nvSpPr>
        <p:spPr>
          <a:xfrm>
            <a:off x="416425" y="1526286"/>
            <a:ext cx="17106885" cy="8760714"/>
          </a:xfrm>
          <a:prstGeom prst="rect">
            <a:avLst/>
          </a:prstGeom>
        </p:spPr>
        <p:txBody>
          <a:bodyPr lIns="0" tIns="0" rIns="0" bIns="0" rtlCol="0" anchor="t">
            <a:spAutoFit/>
          </a:bodyPr>
          <a:lstStyle/>
          <a:p>
            <a:pPr algn="l">
              <a:lnSpc>
                <a:spcPts val="3887"/>
              </a:lnSpc>
            </a:pPr>
            <a:endParaRPr/>
          </a:p>
          <a:p>
            <a:pPr marL="651507" lvl="1" indent="-325754" algn="l">
              <a:lnSpc>
                <a:spcPts val="3887"/>
              </a:lnSpc>
              <a:buFont typeface="Arial"/>
              <a:buChar char="•"/>
            </a:pPr>
            <a:r>
              <a:rPr lang="en-US" sz="3599" spc="-143">
                <a:solidFill>
                  <a:srgbClr val="000000"/>
                </a:solidFill>
                <a:latin typeface="KG Primary Penmanship"/>
              </a:rPr>
              <a:t>Listen to and join in with songs and rhymes (you can make up nonsense rhymes too)</a:t>
            </a:r>
          </a:p>
          <a:p>
            <a:pPr marL="651507" lvl="1" indent="-325754" algn="l">
              <a:lnSpc>
                <a:spcPts val="3887"/>
              </a:lnSpc>
            </a:pPr>
            <a:endParaRPr lang="en-US" sz="3599" spc="-143">
              <a:solidFill>
                <a:srgbClr val="000000"/>
              </a:solidFill>
              <a:latin typeface="KG Primary Penmanship"/>
            </a:endParaRPr>
          </a:p>
          <a:p>
            <a:pPr marL="651507" lvl="1" indent="-325754" algn="l">
              <a:lnSpc>
                <a:spcPts val="3887"/>
              </a:lnSpc>
              <a:buFont typeface="Arial"/>
              <a:buChar char="•"/>
            </a:pPr>
            <a:r>
              <a:rPr lang="en-US" sz="3599" spc="-143">
                <a:solidFill>
                  <a:srgbClr val="000000"/>
                </a:solidFill>
                <a:latin typeface="KG Primary Penmanship"/>
              </a:rPr>
              <a:t>Listen to all the sounds when you’re out and about: what can you hear?</a:t>
            </a:r>
          </a:p>
          <a:p>
            <a:pPr marL="651507" lvl="1" indent="-325754" algn="l">
              <a:lnSpc>
                <a:spcPts val="3887"/>
              </a:lnSpc>
            </a:pPr>
            <a:endParaRPr lang="en-US" sz="3599" spc="-143">
              <a:solidFill>
                <a:srgbClr val="000000"/>
              </a:solidFill>
              <a:latin typeface="KG Primary Penmanship"/>
            </a:endParaRPr>
          </a:p>
          <a:p>
            <a:pPr marL="651507" lvl="1" indent="-325754" algn="l">
              <a:lnSpc>
                <a:spcPts val="3887"/>
              </a:lnSpc>
              <a:buFont typeface="Arial"/>
              <a:buChar char="•"/>
            </a:pPr>
            <a:r>
              <a:rPr lang="en-US" sz="3599" spc="-143">
                <a:solidFill>
                  <a:srgbClr val="000000"/>
                </a:solidFill>
                <a:latin typeface="KG Primary Penmanship"/>
              </a:rPr>
              <a:t>Tap out rhythms and see if your child can copy</a:t>
            </a:r>
          </a:p>
          <a:p>
            <a:pPr marL="651507" lvl="1" indent="-325754" algn="l">
              <a:lnSpc>
                <a:spcPts val="3887"/>
              </a:lnSpc>
            </a:pPr>
            <a:endParaRPr lang="en-US" sz="3599" spc="-143">
              <a:solidFill>
                <a:srgbClr val="000000"/>
              </a:solidFill>
              <a:latin typeface="KG Primary Penmanship"/>
            </a:endParaRPr>
          </a:p>
          <a:p>
            <a:pPr marL="651507" lvl="1" indent="-325754" algn="l">
              <a:lnSpc>
                <a:spcPts val="3887"/>
              </a:lnSpc>
              <a:buFont typeface="Arial"/>
              <a:buChar char="•"/>
            </a:pPr>
            <a:r>
              <a:rPr lang="en-US" sz="3599" spc="-143">
                <a:solidFill>
                  <a:srgbClr val="000000"/>
                </a:solidFill>
                <a:latin typeface="KG Primary Penmanship"/>
              </a:rPr>
              <a:t>Sound out’ words for your child ‘Can you put your toys in the b-o-x?’ (see if they can work out what the word is)</a:t>
            </a:r>
          </a:p>
          <a:p>
            <a:pPr marL="651507" lvl="1" indent="-325754" algn="l">
              <a:lnSpc>
                <a:spcPts val="3887"/>
              </a:lnSpc>
            </a:pPr>
            <a:endParaRPr lang="en-US" sz="3599" spc="-143">
              <a:solidFill>
                <a:srgbClr val="000000"/>
              </a:solidFill>
              <a:latin typeface="KG Primary Penmanship"/>
            </a:endParaRPr>
          </a:p>
          <a:p>
            <a:pPr marL="651507" lvl="1" indent="-325754" algn="l">
              <a:lnSpc>
                <a:spcPts val="3887"/>
              </a:lnSpc>
              <a:buFont typeface="Arial"/>
              <a:buChar char="•"/>
            </a:pPr>
            <a:r>
              <a:rPr lang="en-US" sz="3599" spc="-143">
                <a:solidFill>
                  <a:srgbClr val="000000"/>
                </a:solidFill>
                <a:latin typeface="KG Primary Penmanship"/>
              </a:rPr>
              <a:t>Point out letters and talk to your child about the sounds they make</a:t>
            </a:r>
          </a:p>
          <a:p>
            <a:pPr marL="651507" lvl="1" indent="-325754" algn="l">
              <a:lnSpc>
                <a:spcPts val="3887"/>
              </a:lnSpc>
            </a:pPr>
            <a:endParaRPr lang="en-US" sz="3599" spc="-143">
              <a:solidFill>
                <a:srgbClr val="000000"/>
              </a:solidFill>
              <a:latin typeface="KG Primary Penmanship"/>
            </a:endParaRPr>
          </a:p>
          <a:p>
            <a:pPr marL="651507" lvl="1" indent="-325754" algn="l">
              <a:lnSpc>
                <a:spcPts val="3887"/>
              </a:lnSpc>
              <a:buFont typeface="Arial"/>
              <a:buChar char="•"/>
            </a:pPr>
            <a:r>
              <a:rPr lang="en-US" sz="3599" spc="-143">
                <a:solidFill>
                  <a:srgbClr val="000000"/>
                </a:solidFill>
                <a:latin typeface="KG Primary Penmanship"/>
              </a:rPr>
              <a:t>Make letters and words with whatever you have to hand: magnetic letters, play dough, paint, chalk, letters cut out of magazines or written on plastic milk bottle lids, post its, even bananas!</a:t>
            </a:r>
          </a:p>
          <a:p>
            <a:pPr marL="651507" lvl="1" indent="-325754" algn="l">
              <a:lnSpc>
                <a:spcPts val="3887"/>
              </a:lnSpc>
            </a:pPr>
            <a:endParaRPr lang="en-US" sz="3599" spc="-143">
              <a:solidFill>
                <a:srgbClr val="000000"/>
              </a:solidFill>
              <a:latin typeface="KG Primary Penmanship"/>
            </a:endParaRPr>
          </a:p>
          <a:p>
            <a:pPr marL="651507" lvl="1" indent="-325754" algn="l">
              <a:lnSpc>
                <a:spcPts val="3887"/>
              </a:lnSpc>
              <a:buFont typeface="Arial"/>
              <a:buChar char="•"/>
            </a:pPr>
            <a:r>
              <a:rPr lang="en-US" sz="3599" spc="-143">
                <a:solidFill>
                  <a:srgbClr val="000000"/>
                </a:solidFill>
                <a:latin typeface="KG Primary Penmanship"/>
              </a:rPr>
              <a:t>Play games like I Spy and Sound Bingo</a:t>
            </a:r>
          </a:p>
          <a:p>
            <a:pPr marL="651507" lvl="1" indent="-325754" algn="l">
              <a:lnSpc>
                <a:spcPts val="3887"/>
              </a:lnSpc>
            </a:pPr>
            <a:endParaRPr lang="en-US" sz="3599" spc="-143">
              <a:solidFill>
                <a:srgbClr val="000000"/>
              </a:solidFill>
              <a:latin typeface="KG Primary Penmanship"/>
            </a:endParaRPr>
          </a:p>
          <a:p>
            <a:pPr marL="651507" lvl="1" indent="-325754" algn="l">
              <a:lnSpc>
                <a:spcPts val="3887"/>
              </a:lnSpc>
            </a:pPr>
            <a:endParaRPr lang="en-US" sz="3599" spc="-143">
              <a:solidFill>
                <a:srgbClr val="000000"/>
              </a:solidFill>
              <a:latin typeface="KG Primary Penmanship"/>
            </a:endParaRPr>
          </a:p>
          <a:p>
            <a:pPr marL="651507" lvl="1" indent="-325754" algn="l">
              <a:lnSpc>
                <a:spcPts val="3887"/>
              </a:lnSpc>
            </a:pPr>
            <a:endParaRPr lang="en-US" sz="3599" spc="-143">
              <a:solidFill>
                <a:srgbClr val="000000"/>
              </a:solidFill>
              <a:latin typeface="KG Primary Penmanship"/>
            </a:endParaRPr>
          </a:p>
        </p:txBody>
      </p:sp>
      <p:grpSp>
        <p:nvGrpSpPr>
          <p:cNvPr id="3" name="Group 3"/>
          <p:cNvGrpSpPr>
            <a:grpSpLocks noChangeAspect="1"/>
          </p:cNvGrpSpPr>
          <p:nvPr/>
        </p:nvGrpSpPr>
        <p:grpSpPr>
          <a:xfrm>
            <a:off x="12503327" y="1028700"/>
            <a:ext cx="5221508" cy="2937392"/>
            <a:chOff x="0" y="0"/>
            <a:chExt cx="11287761" cy="6350000"/>
          </a:xfrm>
        </p:grpSpPr>
        <p:sp>
          <p:nvSpPr>
            <p:cNvPr id="4" name="Freeform 4"/>
            <p:cNvSpPr/>
            <p:nvPr/>
          </p:nvSpPr>
          <p:spPr>
            <a:xfrm>
              <a:off x="0" y="0"/>
              <a:ext cx="11287761" cy="6350000"/>
            </a:xfrm>
            <a:custGeom>
              <a:avLst/>
              <a:gdLst/>
              <a:ahLst/>
              <a:cxnLst/>
              <a:rect l="l" t="t" r="r" b="b"/>
              <a:pathLst>
                <a:path w="11287761" h="6350000">
                  <a:moveTo>
                    <a:pt x="0" y="5824220"/>
                  </a:moveTo>
                  <a:lnTo>
                    <a:pt x="0" y="525780"/>
                  </a:lnTo>
                  <a:cubicBezTo>
                    <a:pt x="0" y="234950"/>
                    <a:pt x="234950" y="0"/>
                    <a:pt x="525780" y="0"/>
                  </a:cubicBezTo>
                  <a:lnTo>
                    <a:pt x="10761980" y="0"/>
                  </a:lnTo>
                  <a:cubicBezTo>
                    <a:pt x="11052811" y="0"/>
                    <a:pt x="11287761" y="234950"/>
                    <a:pt x="11287761" y="525780"/>
                  </a:cubicBezTo>
                  <a:lnTo>
                    <a:pt x="11287761" y="5822950"/>
                  </a:lnTo>
                  <a:cubicBezTo>
                    <a:pt x="11287761" y="6113780"/>
                    <a:pt x="11052811" y="6348730"/>
                    <a:pt x="10761980" y="6348730"/>
                  </a:cubicBezTo>
                  <a:lnTo>
                    <a:pt x="525780" y="6348730"/>
                  </a:lnTo>
                  <a:cubicBezTo>
                    <a:pt x="236220" y="6350000"/>
                    <a:pt x="0" y="6115050"/>
                    <a:pt x="0" y="5824220"/>
                  </a:cubicBezTo>
                  <a:cubicBezTo>
                    <a:pt x="0" y="5824220"/>
                    <a:pt x="0" y="5824220"/>
                    <a:pt x="0" y="5824220"/>
                  </a:cubicBezTo>
                  <a:close/>
                </a:path>
              </a:pathLst>
            </a:custGeom>
            <a:blipFill>
              <a:blip r:embed="rId2"/>
              <a:stretch>
                <a:fillRect t="-9228" b="-9228"/>
              </a:stretch>
            </a:blipFill>
          </p:spPr>
          <p:txBody>
            <a:bodyPr/>
            <a:lstStyle/>
            <a:p>
              <a:endParaRPr lang="en-GB"/>
            </a:p>
          </p:txBody>
        </p:sp>
      </p:grpSp>
      <p:sp>
        <p:nvSpPr>
          <p:cNvPr id="5" name="TextBox 5"/>
          <p:cNvSpPr txBox="1"/>
          <p:nvPr/>
        </p:nvSpPr>
        <p:spPr>
          <a:xfrm>
            <a:off x="573144" y="730187"/>
            <a:ext cx="12161520" cy="663702"/>
          </a:xfrm>
          <a:prstGeom prst="rect">
            <a:avLst/>
          </a:prstGeom>
        </p:spPr>
        <p:txBody>
          <a:bodyPr lIns="0" tIns="0" rIns="0" bIns="0" rtlCol="0" anchor="t">
            <a:spAutoFit/>
          </a:bodyPr>
          <a:lstStyle/>
          <a:p>
            <a:pPr algn="l">
              <a:lnSpc>
                <a:spcPts val="5183"/>
              </a:lnSpc>
            </a:pPr>
            <a:r>
              <a:rPr lang="en-US" sz="4799" spc="-191">
                <a:solidFill>
                  <a:srgbClr val="000000"/>
                </a:solidFill>
                <a:latin typeface="One Little Font Bold"/>
              </a:rPr>
              <a:t>How you can help with phonics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sp>
        <p:nvSpPr>
          <p:cNvPr id="2" name="TextBox 2"/>
          <p:cNvSpPr txBox="1"/>
          <p:nvPr/>
        </p:nvSpPr>
        <p:spPr>
          <a:xfrm>
            <a:off x="921410" y="929454"/>
            <a:ext cx="12161520" cy="684276"/>
          </a:xfrm>
          <a:prstGeom prst="rect">
            <a:avLst/>
          </a:prstGeom>
        </p:spPr>
        <p:txBody>
          <a:bodyPr lIns="0" tIns="0" rIns="0" bIns="0" rtlCol="0" anchor="t">
            <a:spAutoFit/>
          </a:bodyPr>
          <a:lstStyle/>
          <a:p>
            <a:pPr algn="l">
              <a:lnSpc>
                <a:spcPts val="5291"/>
              </a:lnSpc>
            </a:pPr>
            <a:r>
              <a:rPr lang="en-US" sz="4899" spc="-195">
                <a:solidFill>
                  <a:srgbClr val="000000"/>
                </a:solidFill>
                <a:latin typeface="One Little Font Bold"/>
              </a:rPr>
              <a:t>More advice about phonics…</a:t>
            </a:r>
          </a:p>
        </p:txBody>
      </p:sp>
      <p:sp>
        <p:nvSpPr>
          <p:cNvPr id="3" name="TextBox 3"/>
          <p:cNvSpPr txBox="1"/>
          <p:nvPr/>
        </p:nvSpPr>
        <p:spPr>
          <a:xfrm>
            <a:off x="425837" y="2415939"/>
            <a:ext cx="15590520" cy="2694051"/>
          </a:xfrm>
          <a:prstGeom prst="rect">
            <a:avLst/>
          </a:prstGeom>
        </p:spPr>
        <p:txBody>
          <a:bodyPr lIns="0" tIns="0" rIns="0" bIns="0" rtlCol="0" anchor="t">
            <a:spAutoFit/>
          </a:bodyPr>
          <a:lstStyle/>
          <a:p>
            <a:pPr marL="886774" lvl="1" indent="-443387" algn="l">
              <a:lnSpc>
                <a:spcPts val="5291"/>
              </a:lnSpc>
              <a:buFont typeface="Arial"/>
              <a:buChar char="•"/>
            </a:pPr>
            <a:r>
              <a:rPr lang="en-US" sz="4899" spc="-195">
                <a:solidFill>
                  <a:srgbClr val="000000"/>
                </a:solidFill>
                <a:latin typeface="KG Primary Penmanship"/>
              </a:rPr>
              <a:t>Always use letter sounds not names.</a:t>
            </a:r>
          </a:p>
          <a:p>
            <a:pPr marL="886774" lvl="1" indent="-443387" algn="l">
              <a:lnSpc>
                <a:spcPts val="5291"/>
              </a:lnSpc>
              <a:buFont typeface="Arial"/>
              <a:buChar char="•"/>
            </a:pPr>
            <a:r>
              <a:rPr lang="en-US" sz="4899" spc="-195">
                <a:solidFill>
                  <a:srgbClr val="000000"/>
                </a:solidFill>
                <a:latin typeface="KG Primary Penmanship"/>
              </a:rPr>
              <a:t>Write in lower case letters not capital letters.</a:t>
            </a:r>
          </a:p>
          <a:p>
            <a:pPr marL="886774" lvl="1" indent="-443387" algn="l">
              <a:lnSpc>
                <a:spcPts val="5291"/>
              </a:lnSpc>
              <a:buFont typeface="Arial"/>
              <a:buChar char="•"/>
            </a:pPr>
            <a:r>
              <a:rPr lang="en-US" sz="4899" spc="-195">
                <a:solidFill>
                  <a:srgbClr val="000000"/>
                </a:solidFill>
                <a:latin typeface="KG Primary Penmanship"/>
              </a:rPr>
              <a:t>Use ‘pure’ sounds:</a:t>
            </a:r>
          </a:p>
          <a:p>
            <a:pPr marL="886774" lvl="1" indent="-443387" algn="l">
              <a:lnSpc>
                <a:spcPts val="5291"/>
              </a:lnSpc>
            </a:pPr>
            <a:endParaRPr lang="en-US" sz="4899" spc="-195">
              <a:solidFill>
                <a:srgbClr val="000000"/>
              </a:solidFill>
              <a:latin typeface="KG Primary Penmanship"/>
            </a:endParaRPr>
          </a:p>
        </p:txBody>
      </p:sp>
      <p:pic>
        <p:nvPicPr>
          <p:cNvPr id="5" name="TTe5_Em0BHQ"/>
          <p:cNvPicPr>
            <a:picLocks noRot="1" noChangeAspect="1"/>
          </p:cNvPicPr>
          <p:nvPr>
            <a:videoFile r:link="rId1"/>
          </p:nvPr>
        </p:nvPicPr>
        <p:blipFill>
          <a:blip r:embed="rId3"/>
          <a:stretch>
            <a:fillRect/>
          </a:stretch>
        </p:blipFill>
        <p:spPr>
          <a:xfrm>
            <a:off x="4876800" y="4229100"/>
            <a:ext cx="8500533" cy="478155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sp>
        <p:nvSpPr>
          <p:cNvPr id="2" name="TextBox 2"/>
          <p:cNvSpPr txBox="1"/>
          <p:nvPr/>
        </p:nvSpPr>
        <p:spPr>
          <a:xfrm>
            <a:off x="696969" y="966336"/>
            <a:ext cx="12161520" cy="823340"/>
          </a:xfrm>
          <a:prstGeom prst="rect">
            <a:avLst/>
          </a:prstGeom>
        </p:spPr>
        <p:txBody>
          <a:bodyPr lIns="0" tIns="0" rIns="0" bIns="0" rtlCol="0" anchor="t">
            <a:spAutoFit/>
          </a:bodyPr>
          <a:lstStyle/>
          <a:p>
            <a:pPr algn="l">
              <a:lnSpc>
                <a:spcPts val="6371"/>
              </a:lnSpc>
            </a:pPr>
            <a:r>
              <a:rPr lang="en-US" sz="5899" spc="-235">
                <a:solidFill>
                  <a:srgbClr val="000000"/>
                </a:solidFill>
                <a:latin typeface="One Little Font Bold"/>
              </a:rPr>
              <a:t>Tricky words!</a:t>
            </a:r>
          </a:p>
        </p:txBody>
      </p:sp>
      <p:sp>
        <p:nvSpPr>
          <p:cNvPr id="3" name="TextBox 3"/>
          <p:cNvSpPr txBox="1"/>
          <p:nvPr/>
        </p:nvSpPr>
        <p:spPr>
          <a:xfrm>
            <a:off x="696969" y="2396490"/>
            <a:ext cx="12161520" cy="2747010"/>
          </a:xfrm>
          <a:prstGeom prst="rect">
            <a:avLst/>
          </a:prstGeom>
        </p:spPr>
        <p:txBody>
          <a:bodyPr lIns="0" tIns="0" rIns="0" bIns="0" rtlCol="0" anchor="t">
            <a:spAutoFit/>
          </a:bodyPr>
          <a:lstStyle/>
          <a:p>
            <a:pPr marL="723898" lvl="1" indent="-361949" algn="l">
              <a:lnSpc>
                <a:spcPts val="4319"/>
              </a:lnSpc>
              <a:buFont typeface="Arial"/>
              <a:buChar char="•"/>
            </a:pPr>
            <a:r>
              <a:rPr lang="en-US" sz="3999" spc="-159">
                <a:solidFill>
                  <a:srgbClr val="000000"/>
                </a:solidFill>
                <a:latin typeface="KG Primary Penmanship"/>
              </a:rPr>
              <a:t>Also known as Common Exception Words (CEW)</a:t>
            </a:r>
          </a:p>
          <a:p>
            <a:pPr marL="723898" lvl="1" indent="-361949" algn="l">
              <a:lnSpc>
                <a:spcPts val="4319"/>
              </a:lnSpc>
              <a:buFont typeface="Arial"/>
              <a:buChar char="•"/>
            </a:pPr>
            <a:r>
              <a:rPr lang="en-US" sz="3999" spc="-159">
                <a:solidFill>
                  <a:srgbClr val="000000"/>
                </a:solidFill>
                <a:latin typeface="KG Primary Penmanship"/>
              </a:rPr>
              <a:t>Words that are not decodable (can’t be blended) at the child’s current level of understanding and need to be read ‘on sight’.</a:t>
            </a:r>
          </a:p>
          <a:p>
            <a:pPr marL="723898" lvl="1" indent="-361949" algn="l">
              <a:lnSpc>
                <a:spcPts val="4319"/>
              </a:lnSpc>
              <a:buFont typeface="Arial"/>
              <a:buChar char="•"/>
            </a:pPr>
            <a:r>
              <a:rPr lang="en-US" sz="3999" spc="-159">
                <a:solidFill>
                  <a:srgbClr val="000000"/>
                </a:solidFill>
                <a:latin typeface="KG Primary Penmanship"/>
              </a:rPr>
              <a:t>Level 2 words:</a:t>
            </a:r>
          </a:p>
          <a:p>
            <a:pPr marL="723898" lvl="1" indent="-361949" algn="l">
              <a:lnSpc>
                <a:spcPts val="4319"/>
              </a:lnSpc>
            </a:pPr>
            <a:endParaRPr lang="en-US" sz="3999" spc="-159">
              <a:solidFill>
                <a:srgbClr val="000000"/>
              </a:solidFill>
              <a:latin typeface="KG Primary Penmanship"/>
            </a:endParaRPr>
          </a:p>
        </p:txBody>
      </p:sp>
      <p:sp>
        <p:nvSpPr>
          <p:cNvPr id="4" name="Freeform 4"/>
          <p:cNvSpPr/>
          <p:nvPr/>
        </p:nvSpPr>
        <p:spPr>
          <a:xfrm>
            <a:off x="4618864" y="4558262"/>
            <a:ext cx="9400078" cy="4700038"/>
          </a:xfrm>
          <a:custGeom>
            <a:avLst/>
            <a:gdLst/>
            <a:ahLst/>
            <a:cxnLst/>
            <a:rect l="l" t="t" r="r" b="b"/>
            <a:pathLst>
              <a:path w="9400078" h="4700038">
                <a:moveTo>
                  <a:pt x="0" y="0"/>
                </a:moveTo>
                <a:lnTo>
                  <a:pt x="9400078" y="0"/>
                </a:lnTo>
                <a:lnTo>
                  <a:pt x="9400078" y="4700038"/>
                </a:lnTo>
                <a:lnTo>
                  <a:pt x="0" y="4700038"/>
                </a:lnTo>
                <a:lnTo>
                  <a:pt x="0" y="0"/>
                </a:lnTo>
                <a:close/>
              </a:path>
            </a:pathLst>
          </a:custGeom>
          <a:blipFill>
            <a:blip r:embed="rId2"/>
            <a:stretch>
              <a:fillRect/>
            </a:stretch>
          </a:blipFill>
        </p:spPr>
        <p:txBody>
          <a:bodyPr/>
          <a:lstStyle/>
          <a:p>
            <a:endParaRPr lang="en-GB"/>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sp>
        <p:nvSpPr>
          <p:cNvPr id="2" name="TextBox 2"/>
          <p:cNvSpPr txBox="1"/>
          <p:nvPr/>
        </p:nvSpPr>
        <p:spPr>
          <a:xfrm>
            <a:off x="605792" y="459395"/>
            <a:ext cx="16311868" cy="736473"/>
          </a:xfrm>
          <a:prstGeom prst="rect">
            <a:avLst/>
          </a:prstGeom>
        </p:spPr>
        <p:txBody>
          <a:bodyPr lIns="0" tIns="0" rIns="0" bIns="0" rtlCol="0" anchor="t">
            <a:spAutoFit/>
          </a:bodyPr>
          <a:lstStyle/>
          <a:p>
            <a:pPr algn="l">
              <a:lnSpc>
                <a:spcPts val="5615"/>
              </a:lnSpc>
            </a:pPr>
            <a:r>
              <a:rPr lang="en-US" sz="5199" spc="-207">
                <a:solidFill>
                  <a:srgbClr val="000000"/>
                </a:solidFill>
                <a:latin typeface="One Little Font Bold"/>
              </a:rPr>
              <a:t>How you can help with tricky words</a:t>
            </a:r>
          </a:p>
        </p:txBody>
      </p:sp>
      <p:sp>
        <p:nvSpPr>
          <p:cNvPr id="3" name="TextBox 3"/>
          <p:cNvSpPr txBox="1"/>
          <p:nvPr/>
        </p:nvSpPr>
        <p:spPr>
          <a:xfrm>
            <a:off x="605792" y="1594573"/>
            <a:ext cx="16967579" cy="5644134"/>
          </a:xfrm>
          <a:prstGeom prst="rect">
            <a:avLst/>
          </a:prstGeom>
        </p:spPr>
        <p:txBody>
          <a:bodyPr lIns="0" tIns="0" rIns="0" bIns="0" rtlCol="0" anchor="t">
            <a:spAutoFit/>
          </a:bodyPr>
          <a:lstStyle/>
          <a:p>
            <a:pPr marL="741993" lvl="1" indent="-370996" algn="l">
              <a:lnSpc>
                <a:spcPts val="4427"/>
              </a:lnSpc>
              <a:buFont typeface="Arial"/>
              <a:buChar char="•"/>
            </a:pPr>
            <a:r>
              <a:rPr lang="en-US" sz="4099" spc="-163">
                <a:solidFill>
                  <a:srgbClr val="000000"/>
                </a:solidFill>
                <a:latin typeface="KG Primary Penmanship"/>
              </a:rPr>
              <a:t>Talk to your child about words and point them out in books and all around (on a cereal packet, in the street, in the shops, on a menu etc).</a:t>
            </a:r>
          </a:p>
          <a:p>
            <a:pPr marL="741993" lvl="1" indent="-370996" algn="l">
              <a:lnSpc>
                <a:spcPts val="4427"/>
              </a:lnSpc>
              <a:buFont typeface="Arial"/>
              <a:buChar char="•"/>
            </a:pPr>
            <a:r>
              <a:rPr lang="en-US" sz="4099" spc="-163">
                <a:solidFill>
                  <a:srgbClr val="000000"/>
                </a:solidFill>
                <a:latin typeface="KG Primary Penmanship"/>
              </a:rPr>
              <a:t>Point to the words when you’re reading to your child. Show them how in English words are read from left to right.</a:t>
            </a:r>
          </a:p>
          <a:p>
            <a:pPr marL="741993" lvl="1" indent="-370996" algn="l">
              <a:lnSpc>
                <a:spcPts val="4427"/>
              </a:lnSpc>
              <a:buFont typeface="Arial"/>
              <a:buChar char="•"/>
            </a:pPr>
            <a:r>
              <a:rPr lang="en-US" sz="4099" spc="-163">
                <a:solidFill>
                  <a:srgbClr val="000000"/>
                </a:solidFill>
                <a:latin typeface="KG Primary Penmanship"/>
              </a:rPr>
              <a:t>Look at the Tricky words that your child has and talk about the shape of the words, the first letter, any patterns in the words. </a:t>
            </a:r>
          </a:p>
          <a:p>
            <a:pPr marL="741993" lvl="1" indent="-370996" algn="l">
              <a:lnSpc>
                <a:spcPts val="4427"/>
              </a:lnSpc>
              <a:buFont typeface="Arial"/>
              <a:buChar char="•"/>
            </a:pPr>
            <a:r>
              <a:rPr lang="en-US" sz="4099" spc="-163">
                <a:solidFill>
                  <a:srgbClr val="000000"/>
                </a:solidFill>
                <a:latin typeface="KG Primary Penmanship"/>
              </a:rPr>
              <a:t>Count the letters in each word (this will help your child learn the difference between letters and words).</a:t>
            </a:r>
          </a:p>
          <a:p>
            <a:pPr marL="741993" lvl="1" indent="-370996" algn="l">
              <a:lnSpc>
                <a:spcPts val="4427"/>
              </a:lnSpc>
              <a:buFont typeface="Arial"/>
              <a:buChar char="•"/>
            </a:pPr>
            <a:r>
              <a:rPr lang="en-US" sz="4099" spc="-163">
                <a:solidFill>
                  <a:srgbClr val="000000"/>
                </a:solidFill>
                <a:latin typeface="KG Primary Penmanship"/>
              </a:rPr>
              <a:t>Write the Tricky words on pieces of paper and play games to help your child learn to recognise them e.g. Snap, Pairs, Bingo, word treasure hunt</a:t>
            </a:r>
          </a:p>
          <a:p>
            <a:pPr marL="741993" lvl="1" indent="-370996" algn="l">
              <a:lnSpc>
                <a:spcPts val="4427"/>
              </a:lnSpc>
            </a:pPr>
            <a:endParaRPr lang="en-US" sz="4099" spc="-163">
              <a:solidFill>
                <a:srgbClr val="000000"/>
              </a:solidFill>
              <a:latin typeface="KG Primary Penmanship"/>
            </a:endParaRPr>
          </a:p>
        </p:txBody>
      </p:sp>
      <p:sp>
        <p:nvSpPr>
          <p:cNvPr id="4" name="Freeform 4"/>
          <p:cNvSpPr/>
          <p:nvPr/>
        </p:nvSpPr>
        <p:spPr>
          <a:xfrm>
            <a:off x="10258426" y="6872289"/>
            <a:ext cx="3455195" cy="2826545"/>
          </a:xfrm>
          <a:custGeom>
            <a:avLst/>
            <a:gdLst/>
            <a:ahLst/>
            <a:cxnLst/>
            <a:rect l="l" t="t" r="r" b="b"/>
            <a:pathLst>
              <a:path w="3455195" h="2826545">
                <a:moveTo>
                  <a:pt x="0" y="0"/>
                </a:moveTo>
                <a:lnTo>
                  <a:pt x="3455195" y="0"/>
                </a:lnTo>
                <a:lnTo>
                  <a:pt x="3455195" y="2826545"/>
                </a:lnTo>
                <a:lnTo>
                  <a:pt x="0" y="2826545"/>
                </a:lnTo>
                <a:lnTo>
                  <a:pt x="0" y="0"/>
                </a:lnTo>
                <a:close/>
              </a:path>
            </a:pathLst>
          </a:custGeom>
          <a:blipFill>
            <a:blip r:embed="rId2"/>
            <a:stretch>
              <a:fillRect r="-9074"/>
            </a:stretch>
          </a:blipFill>
        </p:spPr>
        <p:txBody>
          <a:bodyPr/>
          <a:lstStyle/>
          <a:p>
            <a:endParaRPr lang="en-GB"/>
          </a:p>
        </p:txBody>
      </p:sp>
      <p:sp>
        <p:nvSpPr>
          <p:cNvPr id="5" name="Freeform 5"/>
          <p:cNvSpPr/>
          <p:nvPr/>
        </p:nvSpPr>
        <p:spPr>
          <a:xfrm>
            <a:off x="4788696" y="6872289"/>
            <a:ext cx="3795713" cy="2826545"/>
          </a:xfrm>
          <a:custGeom>
            <a:avLst/>
            <a:gdLst/>
            <a:ahLst/>
            <a:cxnLst/>
            <a:rect l="l" t="t" r="r" b="b"/>
            <a:pathLst>
              <a:path w="3795713" h="2826545">
                <a:moveTo>
                  <a:pt x="0" y="0"/>
                </a:moveTo>
                <a:lnTo>
                  <a:pt x="3795713" y="0"/>
                </a:lnTo>
                <a:lnTo>
                  <a:pt x="3795713" y="2826545"/>
                </a:lnTo>
                <a:lnTo>
                  <a:pt x="0" y="2826545"/>
                </a:lnTo>
                <a:lnTo>
                  <a:pt x="0" y="0"/>
                </a:lnTo>
                <a:close/>
              </a:path>
            </a:pathLst>
          </a:custGeom>
          <a:blipFill>
            <a:blip r:embed="rId3"/>
            <a:stretch>
              <a:fillRect b="-43"/>
            </a:stretch>
          </a:blipFill>
        </p:spPr>
        <p:txBody>
          <a:bodyPr/>
          <a:lstStyle/>
          <a:p>
            <a:endParaRPr lang="en-GB"/>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sp>
        <p:nvSpPr>
          <p:cNvPr id="2" name="TextBox 2"/>
          <p:cNvSpPr txBox="1"/>
          <p:nvPr/>
        </p:nvSpPr>
        <p:spPr>
          <a:xfrm>
            <a:off x="451252" y="642055"/>
            <a:ext cx="17106885" cy="8247507"/>
          </a:xfrm>
          <a:prstGeom prst="rect">
            <a:avLst/>
          </a:prstGeom>
        </p:spPr>
        <p:txBody>
          <a:bodyPr lIns="0" tIns="0" rIns="0" bIns="0" rtlCol="0" anchor="t">
            <a:spAutoFit/>
          </a:bodyPr>
          <a:lstStyle/>
          <a:p>
            <a:pPr marL="778187" lvl="1" indent="-389093" algn="l">
              <a:lnSpc>
                <a:spcPts val="4643"/>
              </a:lnSpc>
              <a:buFont typeface="Arial"/>
              <a:buChar char="•"/>
            </a:pPr>
            <a:r>
              <a:rPr lang="en-US" sz="4299" spc="-171">
                <a:solidFill>
                  <a:srgbClr val="000000"/>
                </a:solidFill>
                <a:latin typeface="KG Primary Penmanship"/>
              </a:rPr>
              <a:t>Write the words on post-it notes and put them in places where your child can see them and read them.</a:t>
            </a:r>
          </a:p>
          <a:p>
            <a:pPr marL="778187" lvl="1" indent="-389093" algn="l">
              <a:lnSpc>
                <a:spcPts val="4643"/>
              </a:lnSpc>
              <a:buFont typeface="Arial"/>
              <a:buChar char="•"/>
            </a:pPr>
            <a:r>
              <a:rPr lang="en-US" sz="4299" spc="-171">
                <a:solidFill>
                  <a:srgbClr val="000000"/>
                </a:solidFill>
                <a:latin typeface="KG Primary Penmanship"/>
              </a:rPr>
              <a:t>Use magnetic letters to make the words</a:t>
            </a:r>
          </a:p>
          <a:p>
            <a:pPr marL="778187" lvl="1" indent="-389093" algn="l">
              <a:lnSpc>
                <a:spcPts val="4643"/>
              </a:lnSpc>
              <a:buFont typeface="Arial"/>
              <a:buChar char="•"/>
            </a:pPr>
            <a:r>
              <a:rPr lang="en-US" sz="4299" spc="-171">
                <a:solidFill>
                  <a:srgbClr val="000000"/>
                </a:solidFill>
                <a:latin typeface="KG Primary Penmanship"/>
              </a:rPr>
              <a:t>Make silly sentences using the words</a:t>
            </a:r>
          </a:p>
          <a:p>
            <a:pPr marL="778187" lvl="1" indent="-389093" algn="l">
              <a:lnSpc>
                <a:spcPts val="4643"/>
              </a:lnSpc>
              <a:buFont typeface="Arial"/>
              <a:buChar char="•"/>
            </a:pPr>
            <a:r>
              <a:rPr lang="en-US" sz="4299" spc="-171">
                <a:solidFill>
                  <a:srgbClr val="000000"/>
                </a:solidFill>
                <a:latin typeface="KG Primary Penmanship"/>
              </a:rPr>
              <a:t>Point out the Tricky words when you spot them in a book or anywhere else</a:t>
            </a:r>
          </a:p>
          <a:p>
            <a:pPr algn="l">
              <a:lnSpc>
                <a:spcPts val="5399"/>
              </a:lnSpc>
            </a:pPr>
            <a:endParaRPr lang="en-US" sz="4299" spc="-171">
              <a:solidFill>
                <a:srgbClr val="000000"/>
              </a:solidFill>
              <a:latin typeface="KG Primary Penmanship"/>
            </a:endParaRPr>
          </a:p>
          <a:p>
            <a:pPr algn="l">
              <a:lnSpc>
                <a:spcPts val="4643"/>
              </a:lnSpc>
            </a:pPr>
            <a:endParaRPr lang="en-US" sz="4299" spc="-171">
              <a:solidFill>
                <a:srgbClr val="000000"/>
              </a:solidFill>
              <a:latin typeface="KG Primary Penmanship"/>
            </a:endParaRPr>
          </a:p>
          <a:p>
            <a:pPr algn="l">
              <a:lnSpc>
                <a:spcPts val="4643"/>
              </a:lnSpc>
            </a:pPr>
            <a:endParaRPr lang="en-US" sz="4299" spc="-171">
              <a:solidFill>
                <a:srgbClr val="000000"/>
              </a:solidFill>
              <a:latin typeface="KG Primary Penmanship"/>
            </a:endParaRPr>
          </a:p>
          <a:p>
            <a:pPr algn="l">
              <a:lnSpc>
                <a:spcPts val="4643"/>
              </a:lnSpc>
            </a:pPr>
            <a:endParaRPr lang="en-US" sz="4299" spc="-171">
              <a:solidFill>
                <a:srgbClr val="000000"/>
              </a:solidFill>
              <a:latin typeface="KG Primary Penmanship"/>
            </a:endParaRPr>
          </a:p>
          <a:p>
            <a:pPr algn="l">
              <a:lnSpc>
                <a:spcPts val="4643"/>
              </a:lnSpc>
            </a:pPr>
            <a:endParaRPr lang="en-US" sz="4299" spc="-171">
              <a:solidFill>
                <a:srgbClr val="000000"/>
              </a:solidFill>
              <a:latin typeface="KG Primary Penmanship"/>
            </a:endParaRPr>
          </a:p>
          <a:p>
            <a:pPr algn="l">
              <a:lnSpc>
                <a:spcPts val="4643"/>
              </a:lnSpc>
            </a:pPr>
            <a:endParaRPr lang="en-US" sz="4299" spc="-171">
              <a:solidFill>
                <a:srgbClr val="000000"/>
              </a:solidFill>
              <a:latin typeface="KG Primary Penmanship"/>
            </a:endParaRPr>
          </a:p>
          <a:p>
            <a:pPr marL="778187" lvl="1" indent="-389093" algn="l">
              <a:lnSpc>
                <a:spcPts val="4643"/>
              </a:lnSpc>
            </a:pPr>
            <a:endParaRPr lang="en-US" sz="4299" spc="-171">
              <a:solidFill>
                <a:srgbClr val="000000"/>
              </a:solidFill>
              <a:latin typeface="KG Primary Penmanship"/>
            </a:endParaRPr>
          </a:p>
          <a:p>
            <a:pPr marL="778187" lvl="1" indent="-389093" algn="l">
              <a:lnSpc>
                <a:spcPts val="4643"/>
              </a:lnSpc>
            </a:pPr>
            <a:r>
              <a:rPr lang="en-US" sz="4299" spc="-171">
                <a:solidFill>
                  <a:srgbClr val="000000"/>
                </a:solidFill>
                <a:latin typeface="KG Primary Penmanship"/>
              </a:rPr>
              <a:t>If you think your child can recognise the words make sure you don’t always show them in the same order. It’s important that children can recognise the words wherever they see them!</a:t>
            </a:r>
          </a:p>
        </p:txBody>
      </p:sp>
      <p:grpSp>
        <p:nvGrpSpPr>
          <p:cNvPr id="3" name="Group 3"/>
          <p:cNvGrpSpPr>
            <a:grpSpLocks noChangeAspect="1"/>
          </p:cNvGrpSpPr>
          <p:nvPr/>
        </p:nvGrpSpPr>
        <p:grpSpPr>
          <a:xfrm>
            <a:off x="6434727" y="3855292"/>
            <a:ext cx="5139934" cy="3597954"/>
            <a:chOff x="0" y="0"/>
            <a:chExt cx="6350000" cy="4445000"/>
          </a:xfrm>
        </p:grpSpPr>
        <p:sp>
          <p:nvSpPr>
            <p:cNvPr id="4" name="Freeform 4"/>
            <p:cNvSpPr/>
            <p:nvPr/>
          </p:nvSpPr>
          <p:spPr>
            <a:xfrm>
              <a:off x="0" y="0"/>
              <a:ext cx="6350000" cy="4445000"/>
            </a:xfrm>
            <a:custGeom>
              <a:avLst/>
              <a:gdLst/>
              <a:ahLst/>
              <a:cxnLst/>
              <a:rect l="l" t="t" r="r" b="b"/>
              <a:pathLst>
                <a:path w="6350000" h="4445000">
                  <a:moveTo>
                    <a:pt x="0" y="3429000"/>
                  </a:moveTo>
                  <a:lnTo>
                    <a:pt x="0" y="1016000"/>
                  </a:lnTo>
                  <a:cubicBezTo>
                    <a:pt x="0" y="454660"/>
                    <a:pt x="454660" y="0"/>
                    <a:pt x="1016000" y="0"/>
                  </a:cubicBezTo>
                  <a:lnTo>
                    <a:pt x="5334000" y="0"/>
                  </a:lnTo>
                  <a:cubicBezTo>
                    <a:pt x="5895340" y="0"/>
                    <a:pt x="6350000" y="454660"/>
                    <a:pt x="6350000" y="1016000"/>
                  </a:cubicBezTo>
                  <a:lnTo>
                    <a:pt x="6350000" y="3429000"/>
                  </a:lnTo>
                  <a:cubicBezTo>
                    <a:pt x="6350000" y="3990340"/>
                    <a:pt x="5895340" y="4445000"/>
                    <a:pt x="5334000" y="4445000"/>
                  </a:cubicBezTo>
                  <a:lnTo>
                    <a:pt x="1016000" y="4445000"/>
                  </a:lnTo>
                  <a:cubicBezTo>
                    <a:pt x="454660" y="4445000"/>
                    <a:pt x="0" y="3990340"/>
                    <a:pt x="0" y="3429000"/>
                  </a:cubicBezTo>
                  <a:close/>
                </a:path>
              </a:pathLst>
            </a:custGeom>
            <a:blipFill>
              <a:blip r:embed="rId2"/>
              <a:stretch>
                <a:fillRect l="-2532" r="-2532"/>
              </a:stretch>
            </a:blipFill>
          </p:spPr>
          <p:txBody>
            <a:bodyPr/>
            <a:lstStyle/>
            <a:p>
              <a:endParaRPr lang="en-GB"/>
            </a:p>
          </p:txBody>
        </p:sp>
        <p:sp>
          <p:nvSpPr>
            <p:cNvPr id="5" name="Freeform 5"/>
            <p:cNvSpPr/>
            <p:nvPr/>
          </p:nvSpPr>
          <p:spPr>
            <a:xfrm>
              <a:off x="0" y="0"/>
              <a:ext cx="6350000" cy="4445000"/>
            </a:xfrm>
            <a:custGeom>
              <a:avLst/>
              <a:gdLst/>
              <a:ahLst/>
              <a:cxnLst/>
              <a:rect l="l" t="t" r="r" b="b"/>
              <a:pathLst>
                <a:path w="6350000" h="4445000">
                  <a:moveTo>
                    <a:pt x="6330950" y="3429000"/>
                  </a:moveTo>
                  <a:cubicBezTo>
                    <a:pt x="6330950" y="3978910"/>
                    <a:pt x="5883910" y="4425950"/>
                    <a:pt x="5334000" y="4425950"/>
                  </a:cubicBezTo>
                  <a:lnTo>
                    <a:pt x="1016000" y="4425950"/>
                  </a:lnTo>
                  <a:cubicBezTo>
                    <a:pt x="466090" y="4425950"/>
                    <a:pt x="19050" y="3978910"/>
                    <a:pt x="19050" y="3429000"/>
                  </a:cubicBezTo>
                  <a:lnTo>
                    <a:pt x="19050" y="1016000"/>
                  </a:lnTo>
                  <a:cubicBezTo>
                    <a:pt x="19050" y="466090"/>
                    <a:pt x="466090" y="19050"/>
                    <a:pt x="1016000" y="19050"/>
                  </a:cubicBezTo>
                  <a:lnTo>
                    <a:pt x="5334000" y="19050"/>
                  </a:lnTo>
                  <a:cubicBezTo>
                    <a:pt x="5883910" y="19050"/>
                    <a:pt x="6330950" y="466090"/>
                    <a:pt x="6330950" y="1016000"/>
                  </a:cubicBezTo>
                  <a:lnTo>
                    <a:pt x="6330950" y="3429000"/>
                  </a:lnTo>
                  <a:moveTo>
                    <a:pt x="6350000" y="3429000"/>
                  </a:moveTo>
                  <a:lnTo>
                    <a:pt x="6350000" y="1016000"/>
                  </a:lnTo>
                  <a:cubicBezTo>
                    <a:pt x="6350000" y="454660"/>
                    <a:pt x="5895340" y="0"/>
                    <a:pt x="5334000" y="0"/>
                  </a:cubicBezTo>
                  <a:lnTo>
                    <a:pt x="1016000" y="0"/>
                  </a:lnTo>
                  <a:cubicBezTo>
                    <a:pt x="454660" y="0"/>
                    <a:pt x="0" y="454660"/>
                    <a:pt x="0" y="1016000"/>
                  </a:cubicBezTo>
                  <a:lnTo>
                    <a:pt x="0" y="3429000"/>
                  </a:lnTo>
                  <a:cubicBezTo>
                    <a:pt x="0" y="3990340"/>
                    <a:pt x="454660" y="4445000"/>
                    <a:pt x="1016000" y="4445000"/>
                  </a:cubicBezTo>
                  <a:lnTo>
                    <a:pt x="5334000" y="4445000"/>
                  </a:lnTo>
                  <a:cubicBezTo>
                    <a:pt x="5895340" y="4445000"/>
                    <a:pt x="6350000" y="3990340"/>
                    <a:pt x="6350000" y="3429000"/>
                  </a:cubicBezTo>
                  <a:lnTo>
                    <a:pt x="6350000" y="3429000"/>
                  </a:lnTo>
                  <a:close/>
                </a:path>
              </a:pathLst>
            </a:custGeom>
            <a:solidFill>
              <a:srgbClr val="FDF5DF"/>
            </a:solidFill>
          </p:spPr>
          <p:txBody>
            <a:bodyPr/>
            <a:lstStyle/>
            <a:p>
              <a:endParaRPr lang="en-GB"/>
            </a:p>
          </p:txBody>
        </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grpSp>
        <p:nvGrpSpPr>
          <p:cNvPr id="2" name="Group 2"/>
          <p:cNvGrpSpPr>
            <a:grpSpLocks noChangeAspect="1"/>
          </p:cNvGrpSpPr>
          <p:nvPr/>
        </p:nvGrpSpPr>
        <p:grpSpPr>
          <a:xfrm>
            <a:off x="7336334" y="4296500"/>
            <a:ext cx="9325832" cy="5246304"/>
            <a:chOff x="0" y="0"/>
            <a:chExt cx="11287761" cy="6350000"/>
          </a:xfrm>
        </p:grpSpPr>
        <p:sp>
          <p:nvSpPr>
            <p:cNvPr id="3" name="Freeform 3"/>
            <p:cNvSpPr/>
            <p:nvPr/>
          </p:nvSpPr>
          <p:spPr>
            <a:xfrm>
              <a:off x="0" y="0"/>
              <a:ext cx="11287761" cy="6350000"/>
            </a:xfrm>
            <a:custGeom>
              <a:avLst/>
              <a:gdLst/>
              <a:ahLst/>
              <a:cxnLst/>
              <a:rect l="l" t="t" r="r" b="b"/>
              <a:pathLst>
                <a:path w="11287761" h="6350000">
                  <a:moveTo>
                    <a:pt x="0" y="5824220"/>
                  </a:moveTo>
                  <a:lnTo>
                    <a:pt x="0" y="525780"/>
                  </a:lnTo>
                  <a:cubicBezTo>
                    <a:pt x="0" y="234950"/>
                    <a:pt x="234950" y="0"/>
                    <a:pt x="525780" y="0"/>
                  </a:cubicBezTo>
                  <a:lnTo>
                    <a:pt x="10761980" y="0"/>
                  </a:lnTo>
                  <a:cubicBezTo>
                    <a:pt x="11052811" y="0"/>
                    <a:pt x="11287761" y="234950"/>
                    <a:pt x="11287761" y="525780"/>
                  </a:cubicBezTo>
                  <a:lnTo>
                    <a:pt x="11287761" y="5822950"/>
                  </a:lnTo>
                  <a:cubicBezTo>
                    <a:pt x="11287761" y="6113780"/>
                    <a:pt x="11052811" y="6348730"/>
                    <a:pt x="10761980" y="6348730"/>
                  </a:cubicBezTo>
                  <a:lnTo>
                    <a:pt x="525780" y="6348730"/>
                  </a:lnTo>
                  <a:cubicBezTo>
                    <a:pt x="236220" y="6350000"/>
                    <a:pt x="0" y="6115050"/>
                    <a:pt x="0" y="5824220"/>
                  </a:cubicBezTo>
                  <a:cubicBezTo>
                    <a:pt x="0" y="5824220"/>
                    <a:pt x="0" y="5824220"/>
                    <a:pt x="0" y="5824220"/>
                  </a:cubicBezTo>
                  <a:close/>
                </a:path>
              </a:pathLst>
            </a:custGeom>
            <a:blipFill>
              <a:blip r:embed="rId3"/>
              <a:stretch>
                <a:fillRect t="-5706" r="-10821" b="-5706"/>
              </a:stretch>
            </a:blipFill>
          </p:spPr>
          <p:txBody>
            <a:bodyPr/>
            <a:lstStyle/>
            <a:p>
              <a:endParaRPr lang="en-GB"/>
            </a:p>
          </p:txBody>
        </p:sp>
      </p:grpSp>
      <p:grpSp>
        <p:nvGrpSpPr>
          <p:cNvPr id="4" name="Group 4"/>
          <p:cNvGrpSpPr>
            <a:grpSpLocks noChangeAspect="1"/>
          </p:cNvGrpSpPr>
          <p:nvPr/>
        </p:nvGrpSpPr>
        <p:grpSpPr>
          <a:xfrm>
            <a:off x="6688754" y="1028700"/>
            <a:ext cx="5686105" cy="3909930"/>
            <a:chOff x="0" y="0"/>
            <a:chExt cx="6159500" cy="4235450"/>
          </a:xfrm>
        </p:grpSpPr>
        <p:sp>
          <p:nvSpPr>
            <p:cNvPr id="5" name="Freeform 5"/>
            <p:cNvSpPr/>
            <p:nvPr/>
          </p:nvSpPr>
          <p:spPr>
            <a:xfrm>
              <a:off x="0" y="0"/>
              <a:ext cx="6159500" cy="4235450"/>
            </a:xfrm>
            <a:custGeom>
              <a:avLst/>
              <a:gdLst/>
              <a:ahLst/>
              <a:cxnLst/>
              <a:rect l="l" t="t" r="r" b="b"/>
              <a:pathLst>
                <a:path w="6159500" h="4235450">
                  <a:moveTo>
                    <a:pt x="6159500" y="4235450"/>
                  </a:moveTo>
                  <a:lnTo>
                    <a:pt x="0" y="3696970"/>
                  </a:lnTo>
                  <a:lnTo>
                    <a:pt x="0" y="0"/>
                  </a:lnTo>
                  <a:lnTo>
                    <a:pt x="6159500" y="538480"/>
                  </a:lnTo>
                  <a:close/>
                </a:path>
              </a:pathLst>
            </a:custGeom>
            <a:blipFill>
              <a:blip r:embed="rId4"/>
              <a:stretch>
                <a:fillRect l="-6582" r="-6582"/>
              </a:stretch>
            </a:blipFill>
          </p:spPr>
          <p:txBody>
            <a:bodyPr/>
            <a:lstStyle/>
            <a:p>
              <a:endParaRPr lang="en-GB"/>
            </a:p>
          </p:txBody>
        </p:sp>
      </p:grpSp>
      <p:grpSp>
        <p:nvGrpSpPr>
          <p:cNvPr id="6" name="Group 6"/>
          <p:cNvGrpSpPr>
            <a:grpSpLocks noChangeAspect="1"/>
          </p:cNvGrpSpPr>
          <p:nvPr/>
        </p:nvGrpSpPr>
        <p:grpSpPr>
          <a:xfrm>
            <a:off x="2331719" y="4003454"/>
            <a:ext cx="5376328" cy="5257671"/>
            <a:chOff x="0" y="-7620"/>
            <a:chExt cx="4833620" cy="4726940"/>
          </a:xfrm>
        </p:grpSpPr>
        <p:sp>
          <p:nvSpPr>
            <p:cNvPr id="7" name="Freeform 7"/>
            <p:cNvSpPr/>
            <p:nvPr/>
          </p:nvSpPr>
          <p:spPr>
            <a:xfrm>
              <a:off x="0" y="-7620"/>
              <a:ext cx="4833620" cy="4726940"/>
            </a:xfrm>
            <a:custGeom>
              <a:avLst/>
              <a:gdLst/>
              <a:ahLst/>
              <a:cxnLst/>
              <a:rect l="l" t="t" r="r" b="b"/>
              <a:pathLst>
                <a:path w="4833620" h="4726940">
                  <a:moveTo>
                    <a:pt x="3416300" y="4662170"/>
                  </a:moveTo>
                  <a:cubicBezTo>
                    <a:pt x="3388360" y="4669790"/>
                    <a:pt x="3366770" y="4679950"/>
                    <a:pt x="3345180" y="4682490"/>
                  </a:cubicBezTo>
                  <a:cubicBezTo>
                    <a:pt x="3223260" y="4692650"/>
                    <a:pt x="3102610" y="4702810"/>
                    <a:pt x="2980690" y="4711700"/>
                  </a:cubicBezTo>
                  <a:cubicBezTo>
                    <a:pt x="2918460" y="4715510"/>
                    <a:pt x="2856230" y="4719320"/>
                    <a:pt x="2794000" y="4720590"/>
                  </a:cubicBezTo>
                  <a:cubicBezTo>
                    <a:pt x="2726690" y="4723130"/>
                    <a:pt x="2659380" y="4726940"/>
                    <a:pt x="2593340" y="4724400"/>
                  </a:cubicBezTo>
                  <a:cubicBezTo>
                    <a:pt x="2529840" y="4723130"/>
                    <a:pt x="2466340" y="4719320"/>
                    <a:pt x="2405380" y="4707890"/>
                  </a:cubicBezTo>
                  <a:cubicBezTo>
                    <a:pt x="2326640" y="4693920"/>
                    <a:pt x="2246630" y="4693920"/>
                    <a:pt x="2169160" y="4681220"/>
                  </a:cubicBezTo>
                  <a:cubicBezTo>
                    <a:pt x="1967230" y="4648200"/>
                    <a:pt x="1761490" y="4657090"/>
                    <a:pt x="1558290" y="4643120"/>
                  </a:cubicBezTo>
                  <a:cubicBezTo>
                    <a:pt x="1443990" y="4635500"/>
                    <a:pt x="1329690" y="4617720"/>
                    <a:pt x="1215390" y="4602480"/>
                  </a:cubicBezTo>
                  <a:cubicBezTo>
                    <a:pt x="1085850" y="4585970"/>
                    <a:pt x="956310" y="4566920"/>
                    <a:pt x="825500" y="4549140"/>
                  </a:cubicBezTo>
                  <a:cubicBezTo>
                    <a:pt x="730250" y="4536440"/>
                    <a:pt x="633730" y="4523740"/>
                    <a:pt x="538480" y="4511040"/>
                  </a:cubicBezTo>
                  <a:cubicBezTo>
                    <a:pt x="535940" y="4511040"/>
                    <a:pt x="533400" y="4509770"/>
                    <a:pt x="530860" y="4509770"/>
                  </a:cubicBezTo>
                  <a:cubicBezTo>
                    <a:pt x="450850" y="4475479"/>
                    <a:pt x="365760" y="4448810"/>
                    <a:pt x="292100" y="4404360"/>
                  </a:cubicBezTo>
                  <a:cubicBezTo>
                    <a:pt x="167640" y="4328160"/>
                    <a:pt x="114300" y="4206240"/>
                    <a:pt x="109220" y="4062730"/>
                  </a:cubicBezTo>
                  <a:cubicBezTo>
                    <a:pt x="107950" y="4013200"/>
                    <a:pt x="101600" y="3964940"/>
                    <a:pt x="101600" y="3915410"/>
                  </a:cubicBezTo>
                  <a:cubicBezTo>
                    <a:pt x="102870" y="3846830"/>
                    <a:pt x="107950" y="3779520"/>
                    <a:pt x="111760" y="3712210"/>
                  </a:cubicBezTo>
                  <a:cubicBezTo>
                    <a:pt x="121920" y="3511550"/>
                    <a:pt x="127000" y="3310890"/>
                    <a:pt x="111760" y="3110230"/>
                  </a:cubicBezTo>
                  <a:cubicBezTo>
                    <a:pt x="97790" y="2929890"/>
                    <a:pt x="85090" y="2750820"/>
                    <a:pt x="71120" y="2570480"/>
                  </a:cubicBezTo>
                  <a:cubicBezTo>
                    <a:pt x="62230" y="2454910"/>
                    <a:pt x="50800" y="2340610"/>
                    <a:pt x="43180" y="2225040"/>
                  </a:cubicBezTo>
                  <a:cubicBezTo>
                    <a:pt x="38100" y="2148840"/>
                    <a:pt x="39370" y="2071370"/>
                    <a:pt x="34290" y="1995170"/>
                  </a:cubicBezTo>
                  <a:cubicBezTo>
                    <a:pt x="31750" y="1951990"/>
                    <a:pt x="17780" y="1910080"/>
                    <a:pt x="16510" y="1866900"/>
                  </a:cubicBezTo>
                  <a:cubicBezTo>
                    <a:pt x="11430" y="1762760"/>
                    <a:pt x="10160" y="1657350"/>
                    <a:pt x="7620" y="1551940"/>
                  </a:cubicBezTo>
                  <a:cubicBezTo>
                    <a:pt x="6350" y="1511300"/>
                    <a:pt x="0" y="1470660"/>
                    <a:pt x="1270" y="1430020"/>
                  </a:cubicBezTo>
                  <a:cubicBezTo>
                    <a:pt x="2540" y="1366520"/>
                    <a:pt x="10160" y="1303020"/>
                    <a:pt x="11430" y="1239520"/>
                  </a:cubicBezTo>
                  <a:cubicBezTo>
                    <a:pt x="12700" y="1165860"/>
                    <a:pt x="5080" y="1092200"/>
                    <a:pt x="7620" y="1019810"/>
                  </a:cubicBezTo>
                  <a:cubicBezTo>
                    <a:pt x="7620" y="949960"/>
                    <a:pt x="16510" y="881380"/>
                    <a:pt x="25400" y="811530"/>
                  </a:cubicBezTo>
                  <a:cubicBezTo>
                    <a:pt x="27940" y="787400"/>
                    <a:pt x="45720" y="765810"/>
                    <a:pt x="50800" y="741680"/>
                  </a:cubicBezTo>
                  <a:cubicBezTo>
                    <a:pt x="72390" y="622300"/>
                    <a:pt x="95250" y="502920"/>
                    <a:pt x="151130" y="392430"/>
                  </a:cubicBezTo>
                  <a:cubicBezTo>
                    <a:pt x="163830" y="368300"/>
                    <a:pt x="184150" y="346710"/>
                    <a:pt x="203200" y="327660"/>
                  </a:cubicBezTo>
                  <a:cubicBezTo>
                    <a:pt x="209550" y="321310"/>
                    <a:pt x="224790" y="325120"/>
                    <a:pt x="228600" y="325120"/>
                  </a:cubicBezTo>
                  <a:cubicBezTo>
                    <a:pt x="237490" y="308610"/>
                    <a:pt x="242570" y="292100"/>
                    <a:pt x="252730" y="284480"/>
                  </a:cubicBezTo>
                  <a:cubicBezTo>
                    <a:pt x="307340" y="242570"/>
                    <a:pt x="364490" y="212090"/>
                    <a:pt x="435610" y="204470"/>
                  </a:cubicBezTo>
                  <a:cubicBezTo>
                    <a:pt x="488950" y="198120"/>
                    <a:pt x="541020" y="175260"/>
                    <a:pt x="594360" y="162560"/>
                  </a:cubicBezTo>
                  <a:cubicBezTo>
                    <a:pt x="659130" y="147320"/>
                    <a:pt x="723900" y="129540"/>
                    <a:pt x="791210" y="120650"/>
                  </a:cubicBezTo>
                  <a:cubicBezTo>
                    <a:pt x="852170" y="113030"/>
                    <a:pt x="910590" y="96520"/>
                    <a:pt x="972820" y="91440"/>
                  </a:cubicBezTo>
                  <a:cubicBezTo>
                    <a:pt x="1036320" y="86360"/>
                    <a:pt x="1099820" y="71120"/>
                    <a:pt x="1164590" y="66040"/>
                  </a:cubicBezTo>
                  <a:cubicBezTo>
                    <a:pt x="1339850" y="53340"/>
                    <a:pt x="1516380" y="44450"/>
                    <a:pt x="1691640" y="34290"/>
                  </a:cubicBezTo>
                  <a:cubicBezTo>
                    <a:pt x="1734820" y="31750"/>
                    <a:pt x="1778000" y="34290"/>
                    <a:pt x="1821180" y="35560"/>
                  </a:cubicBezTo>
                  <a:cubicBezTo>
                    <a:pt x="1842770" y="36830"/>
                    <a:pt x="1864360" y="41910"/>
                    <a:pt x="1887220" y="44450"/>
                  </a:cubicBezTo>
                  <a:cubicBezTo>
                    <a:pt x="1897380" y="45720"/>
                    <a:pt x="1907540" y="41910"/>
                    <a:pt x="1917700" y="41910"/>
                  </a:cubicBezTo>
                  <a:cubicBezTo>
                    <a:pt x="1948180" y="41910"/>
                    <a:pt x="1979930" y="41910"/>
                    <a:pt x="2010410" y="40640"/>
                  </a:cubicBezTo>
                  <a:cubicBezTo>
                    <a:pt x="2068830" y="38100"/>
                    <a:pt x="2128520" y="31750"/>
                    <a:pt x="2186940" y="31750"/>
                  </a:cubicBezTo>
                  <a:cubicBezTo>
                    <a:pt x="2244090" y="31750"/>
                    <a:pt x="2301240" y="35560"/>
                    <a:pt x="2358390" y="38100"/>
                  </a:cubicBezTo>
                  <a:lnTo>
                    <a:pt x="2404110" y="38100"/>
                  </a:lnTo>
                  <a:cubicBezTo>
                    <a:pt x="2473960" y="35560"/>
                    <a:pt x="2542540" y="35560"/>
                    <a:pt x="2612390" y="31750"/>
                  </a:cubicBezTo>
                  <a:cubicBezTo>
                    <a:pt x="2679700" y="27940"/>
                    <a:pt x="2745740" y="19050"/>
                    <a:pt x="2813050" y="15240"/>
                  </a:cubicBezTo>
                  <a:cubicBezTo>
                    <a:pt x="2844800" y="12700"/>
                    <a:pt x="2877820" y="12700"/>
                    <a:pt x="2909570" y="19050"/>
                  </a:cubicBezTo>
                  <a:cubicBezTo>
                    <a:pt x="2957830" y="27940"/>
                    <a:pt x="3003550" y="33020"/>
                    <a:pt x="3051810" y="19050"/>
                  </a:cubicBezTo>
                  <a:cubicBezTo>
                    <a:pt x="3069590" y="13970"/>
                    <a:pt x="3092450" y="22860"/>
                    <a:pt x="3112770" y="25400"/>
                  </a:cubicBezTo>
                  <a:cubicBezTo>
                    <a:pt x="3121660" y="26670"/>
                    <a:pt x="3131820" y="29210"/>
                    <a:pt x="3136900" y="25400"/>
                  </a:cubicBezTo>
                  <a:cubicBezTo>
                    <a:pt x="3171190" y="0"/>
                    <a:pt x="3202940" y="6350"/>
                    <a:pt x="3235960" y="27940"/>
                  </a:cubicBezTo>
                  <a:cubicBezTo>
                    <a:pt x="3239770" y="30480"/>
                    <a:pt x="3249930" y="24130"/>
                    <a:pt x="3257550" y="24130"/>
                  </a:cubicBezTo>
                  <a:cubicBezTo>
                    <a:pt x="3288030" y="24130"/>
                    <a:pt x="3318510" y="24130"/>
                    <a:pt x="3350260" y="25400"/>
                  </a:cubicBezTo>
                  <a:cubicBezTo>
                    <a:pt x="3373120" y="26670"/>
                    <a:pt x="3394710" y="34290"/>
                    <a:pt x="3417570" y="36830"/>
                  </a:cubicBezTo>
                  <a:cubicBezTo>
                    <a:pt x="3467100" y="43180"/>
                    <a:pt x="3517900" y="53340"/>
                    <a:pt x="3568700" y="53340"/>
                  </a:cubicBezTo>
                  <a:cubicBezTo>
                    <a:pt x="3663950" y="54610"/>
                    <a:pt x="3759200" y="58420"/>
                    <a:pt x="3853180" y="78740"/>
                  </a:cubicBezTo>
                  <a:cubicBezTo>
                    <a:pt x="3940809" y="97790"/>
                    <a:pt x="4030980" y="97790"/>
                    <a:pt x="4119880" y="113030"/>
                  </a:cubicBezTo>
                  <a:cubicBezTo>
                    <a:pt x="4173220" y="121920"/>
                    <a:pt x="4227830" y="138430"/>
                    <a:pt x="4273550" y="165100"/>
                  </a:cubicBezTo>
                  <a:cubicBezTo>
                    <a:pt x="4323080" y="193040"/>
                    <a:pt x="4361180" y="238760"/>
                    <a:pt x="4405630" y="276860"/>
                  </a:cubicBezTo>
                  <a:cubicBezTo>
                    <a:pt x="4422139" y="290830"/>
                    <a:pt x="4446270" y="300990"/>
                    <a:pt x="4457700" y="318770"/>
                  </a:cubicBezTo>
                  <a:cubicBezTo>
                    <a:pt x="4490720" y="367030"/>
                    <a:pt x="4519930" y="417830"/>
                    <a:pt x="4549140" y="468630"/>
                  </a:cubicBezTo>
                  <a:cubicBezTo>
                    <a:pt x="4570730" y="505460"/>
                    <a:pt x="4592320" y="543560"/>
                    <a:pt x="4608830" y="581660"/>
                  </a:cubicBezTo>
                  <a:cubicBezTo>
                    <a:pt x="4626610" y="626110"/>
                    <a:pt x="4640580" y="671830"/>
                    <a:pt x="4654550" y="718820"/>
                  </a:cubicBezTo>
                  <a:cubicBezTo>
                    <a:pt x="4676140" y="792480"/>
                    <a:pt x="4701540" y="866140"/>
                    <a:pt x="4715510" y="942340"/>
                  </a:cubicBezTo>
                  <a:cubicBezTo>
                    <a:pt x="4735830" y="1049020"/>
                    <a:pt x="4745990" y="1158240"/>
                    <a:pt x="4761230" y="1266190"/>
                  </a:cubicBezTo>
                  <a:cubicBezTo>
                    <a:pt x="4766310" y="1301750"/>
                    <a:pt x="4772660" y="1337310"/>
                    <a:pt x="4775200" y="1372870"/>
                  </a:cubicBezTo>
                  <a:cubicBezTo>
                    <a:pt x="4782820" y="1474470"/>
                    <a:pt x="4787900" y="1574800"/>
                    <a:pt x="4794250" y="1676400"/>
                  </a:cubicBezTo>
                  <a:cubicBezTo>
                    <a:pt x="4803140" y="1802130"/>
                    <a:pt x="4815840" y="1926590"/>
                    <a:pt x="4822190" y="2052320"/>
                  </a:cubicBezTo>
                  <a:cubicBezTo>
                    <a:pt x="4828540" y="2172970"/>
                    <a:pt x="4833620" y="2294890"/>
                    <a:pt x="4831080" y="2416810"/>
                  </a:cubicBezTo>
                  <a:cubicBezTo>
                    <a:pt x="4827270" y="2620010"/>
                    <a:pt x="4817110" y="2821940"/>
                    <a:pt x="4806950" y="3025140"/>
                  </a:cubicBezTo>
                  <a:cubicBezTo>
                    <a:pt x="4800600" y="3150870"/>
                    <a:pt x="4791710" y="3275330"/>
                    <a:pt x="4779010" y="3399790"/>
                  </a:cubicBezTo>
                  <a:cubicBezTo>
                    <a:pt x="4766310" y="3524250"/>
                    <a:pt x="4747260" y="3647440"/>
                    <a:pt x="4733290" y="3771900"/>
                  </a:cubicBezTo>
                  <a:cubicBezTo>
                    <a:pt x="4723130" y="3858260"/>
                    <a:pt x="4720590" y="3944620"/>
                    <a:pt x="4709160" y="4029710"/>
                  </a:cubicBezTo>
                  <a:cubicBezTo>
                    <a:pt x="4699000" y="4107180"/>
                    <a:pt x="4660900" y="4175760"/>
                    <a:pt x="4610100" y="4232910"/>
                  </a:cubicBezTo>
                  <a:cubicBezTo>
                    <a:pt x="4568191" y="4281170"/>
                    <a:pt x="4535170" y="4335780"/>
                    <a:pt x="4491991" y="4382770"/>
                  </a:cubicBezTo>
                  <a:cubicBezTo>
                    <a:pt x="4453891" y="4424679"/>
                    <a:pt x="4411981" y="4466590"/>
                    <a:pt x="4345941" y="4467860"/>
                  </a:cubicBezTo>
                  <a:cubicBezTo>
                    <a:pt x="4330700" y="4467860"/>
                    <a:pt x="4316731" y="4483100"/>
                    <a:pt x="4301491" y="4490720"/>
                  </a:cubicBezTo>
                  <a:cubicBezTo>
                    <a:pt x="4236720" y="4518660"/>
                    <a:pt x="4169411" y="4542790"/>
                    <a:pt x="4105911" y="4573270"/>
                  </a:cubicBezTo>
                  <a:cubicBezTo>
                    <a:pt x="3989070" y="4629150"/>
                    <a:pt x="3863341" y="4638040"/>
                    <a:pt x="3737611" y="4643120"/>
                  </a:cubicBezTo>
                  <a:cubicBezTo>
                    <a:pt x="3689351" y="4645660"/>
                    <a:pt x="3639820" y="4641850"/>
                    <a:pt x="3591561" y="4645660"/>
                  </a:cubicBezTo>
                  <a:cubicBezTo>
                    <a:pt x="3567431" y="4646930"/>
                    <a:pt x="3544570" y="4658360"/>
                    <a:pt x="3521711" y="4663440"/>
                  </a:cubicBezTo>
                  <a:cubicBezTo>
                    <a:pt x="3511551" y="4665980"/>
                    <a:pt x="3501391" y="4664710"/>
                    <a:pt x="3489961" y="4665980"/>
                  </a:cubicBezTo>
                  <a:cubicBezTo>
                    <a:pt x="3474720" y="4667250"/>
                    <a:pt x="3459481" y="4671060"/>
                    <a:pt x="3444241" y="4669790"/>
                  </a:cubicBezTo>
                  <a:cubicBezTo>
                    <a:pt x="3429000" y="4667250"/>
                    <a:pt x="3418841" y="4662170"/>
                    <a:pt x="3416300" y="4662170"/>
                  </a:cubicBezTo>
                  <a:close/>
                </a:path>
              </a:pathLst>
            </a:custGeom>
            <a:blipFill>
              <a:blip r:embed="rId5"/>
              <a:stretch>
                <a:fillRect t="-1211" b="-1211"/>
              </a:stretch>
            </a:blipFill>
          </p:spPr>
          <p:txBody>
            <a:bodyPr/>
            <a:lstStyle/>
            <a:p>
              <a:endParaRPr lang="en-GB"/>
            </a:p>
          </p:txBody>
        </p:sp>
      </p:grpSp>
      <p:sp>
        <p:nvSpPr>
          <p:cNvPr id="8" name="TextBox 8"/>
          <p:cNvSpPr txBox="1"/>
          <p:nvPr/>
        </p:nvSpPr>
        <p:spPr>
          <a:xfrm>
            <a:off x="607994" y="699326"/>
            <a:ext cx="12161520" cy="715899"/>
          </a:xfrm>
          <a:prstGeom prst="rect">
            <a:avLst/>
          </a:prstGeom>
        </p:spPr>
        <p:txBody>
          <a:bodyPr lIns="0" tIns="0" rIns="0" bIns="0" rtlCol="0" anchor="t">
            <a:spAutoFit/>
          </a:bodyPr>
          <a:lstStyle/>
          <a:p>
            <a:pPr algn="l">
              <a:lnSpc>
                <a:spcPts val="5507"/>
              </a:lnSpc>
            </a:pPr>
            <a:r>
              <a:rPr lang="en-US" sz="5099" spc="-203">
                <a:solidFill>
                  <a:srgbClr val="000000"/>
                </a:solidFill>
                <a:latin typeface="One Little Font Bold"/>
              </a:rPr>
              <a:t>Decodable reading books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sp>
        <p:nvSpPr>
          <p:cNvPr id="2" name="Freeform 2"/>
          <p:cNvSpPr/>
          <p:nvPr/>
        </p:nvSpPr>
        <p:spPr>
          <a:xfrm>
            <a:off x="3652838" y="1254921"/>
            <a:ext cx="10946607" cy="7993856"/>
          </a:xfrm>
          <a:custGeom>
            <a:avLst/>
            <a:gdLst/>
            <a:ahLst/>
            <a:cxnLst/>
            <a:rect l="l" t="t" r="r" b="b"/>
            <a:pathLst>
              <a:path w="10946607" h="7993856">
                <a:moveTo>
                  <a:pt x="0" y="0"/>
                </a:moveTo>
                <a:lnTo>
                  <a:pt x="10946606" y="0"/>
                </a:lnTo>
                <a:lnTo>
                  <a:pt x="10946606" y="7993855"/>
                </a:lnTo>
                <a:lnTo>
                  <a:pt x="0" y="7993855"/>
                </a:lnTo>
                <a:lnTo>
                  <a:pt x="0" y="0"/>
                </a:lnTo>
                <a:close/>
              </a:path>
            </a:pathLst>
          </a:custGeom>
          <a:blipFill>
            <a:blip r:embed="rId2"/>
            <a:stretch>
              <a:fillRect r="-13"/>
            </a:stretch>
          </a:blipFill>
        </p:spPr>
        <p:txBody>
          <a:bodyPr/>
          <a:lstStyle/>
          <a:p>
            <a:endParaRPr lang="en-GB"/>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sp>
        <p:nvSpPr>
          <p:cNvPr id="2" name="TextBox 2"/>
          <p:cNvSpPr txBox="1"/>
          <p:nvPr/>
        </p:nvSpPr>
        <p:spPr>
          <a:xfrm>
            <a:off x="871064" y="-2131388"/>
            <a:ext cx="12161520" cy="5382234"/>
          </a:xfrm>
          <a:prstGeom prst="rect">
            <a:avLst/>
          </a:prstGeom>
        </p:spPr>
        <p:txBody>
          <a:bodyPr lIns="0" tIns="0" rIns="0" bIns="0" rtlCol="0" anchor="t">
            <a:spAutoFit/>
          </a:bodyPr>
          <a:lstStyle/>
          <a:p>
            <a:pPr algn="l">
              <a:lnSpc>
                <a:spcPts val="7667"/>
              </a:lnSpc>
            </a:pPr>
            <a:endParaRPr/>
          </a:p>
          <a:p>
            <a:pPr algn="l">
              <a:lnSpc>
                <a:spcPts val="7667"/>
              </a:lnSpc>
            </a:pPr>
            <a:endParaRPr/>
          </a:p>
          <a:p>
            <a:pPr algn="l">
              <a:lnSpc>
                <a:spcPts val="7667"/>
              </a:lnSpc>
            </a:pPr>
            <a:endParaRPr/>
          </a:p>
          <a:p>
            <a:pPr algn="l">
              <a:lnSpc>
                <a:spcPts val="5918"/>
              </a:lnSpc>
            </a:pPr>
            <a:r>
              <a:rPr lang="en-US" sz="5479" spc="-218">
                <a:solidFill>
                  <a:srgbClr val="000000"/>
                </a:solidFill>
                <a:latin typeface="One Little Font Bold"/>
              </a:rPr>
              <a:t>Guided reading</a:t>
            </a:r>
          </a:p>
          <a:p>
            <a:pPr algn="l">
              <a:lnSpc>
                <a:spcPts val="7667"/>
              </a:lnSpc>
            </a:pPr>
            <a:endParaRPr lang="en-US" sz="5479" spc="-218">
              <a:solidFill>
                <a:srgbClr val="000000"/>
              </a:solidFill>
              <a:latin typeface="One Little Font Bold"/>
            </a:endParaRPr>
          </a:p>
          <a:p>
            <a:pPr algn="l">
              <a:lnSpc>
                <a:spcPts val="5918"/>
              </a:lnSpc>
            </a:pPr>
            <a:endParaRPr lang="en-US" sz="5479" spc="-218">
              <a:solidFill>
                <a:srgbClr val="000000"/>
              </a:solidFill>
              <a:latin typeface="One Little Font Bold"/>
            </a:endParaRPr>
          </a:p>
        </p:txBody>
      </p:sp>
      <p:sp>
        <p:nvSpPr>
          <p:cNvPr id="3" name="Freeform 3"/>
          <p:cNvSpPr/>
          <p:nvPr/>
        </p:nvSpPr>
        <p:spPr>
          <a:xfrm>
            <a:off x="5472114" y="2767012"/>
            <a:ext cx="7560469" cy="5041107"/>
          </a:xfrm>
          <a:custGeom>
            <a:avLst/>
            <a:gdLst/>
            <a:ahLst/>
            <a:cxnLst/>
            <a:rect l="l" t="t" r="r" b="b"/>
            <a:pathLst>
              <a:path w="7560469" h="5041107">
                <a:moveTo>
                  <a:pt x="0" y="0"/>
                </a:moveTo>
                <a:lnTo>
                  <a:pt x="7560469" y="0"/>
                </a:lnTo>
                <a:lnTo>
                  <a:pt x="7560469" y="5041107"/>
                </a:lnTo>
                <a:lnTo>
                  <a:pt x="0" y="5041107"/>
                </a:lnTo>
                <a:lnTo>
                  <a:pt x="0" y="0"/>
                </a:lnTo>
                <a:close/>
              </a:path>
            </a:pathLst>
          </a:custGeom>
          <a:blipFill>
            <a:blip r:embed="rId2"/>
            <a:stretch>
              <a:fillRect r="-56"/>
            </a:stretch>
          </a:blipFill>
        </p:spPr>
        <p:txBody>
          <a:bodyPr/>
          <a:lstStyle/>
          <a:p>
            <a:endParaRPr lang="en-GB"/>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sp>
        <p:nvSpPr>
          <p:cNvPr id="2" name="TextBox 2"/>
          <p:cNvSpPr txBox="1"/>
          <p:nvPr/>
        </p:nvSpPr>
        <p:spPr>
          <a:xfrm>
            <a:off x="607971" y="736282"/>
            <a:ext cx="17211364" cy="9002496"/>
          </a:xfrm>
          <a:prstGeom prst="rect">
            <a:avLst/>
          </a:prstGeom>
        </p:spPr>
        <p:txBody>
          <a:bodyPr lIns="0" tIns="0" rIns="0" bIns="0" rtlCol="0" anchor="t">
            <a:spAutoFit/>
          </a:bodyPr>
          <a:lstStyle/>
          <a:p>
            <a:pPr algn="ctr">
              <a:lnSpc>
                <a:spcPts val="4406"/>
              </a:lnSpc>
            </a:pPr>
            <a:r>
              <a:rPr lang="en-US" sz="5099" spc="-198">
                <a:solidFill>
                  <a:srgbClr val="000000"/>
                </a:solidFill>
                <a:latin typeface="One Little Font Bold"/>
              </a:rPr>
              <a:t>Reading at home: how you can help</a:t>
            </a:r>
          </a:p>
          <a:p>
            <a:pPr algn="ctr">
              <a:lnSpc>
                <a:spcPts val="5270"/>
              </a:lnSpc>
            </a:pPr>
            <a:endParaRPr lang="en-US" sz="5099" spc="-198">
              <a:solidFill>
                <a:srgbClr val="000000"/>
              </a:solidFill>
              <a:latin typeface="One Little Font Bold"/>
            </a:endParaRPr>
          </a:p>
          <a:p>
            <a:pPr algn="ctr">
              <a:lnSpc>
                <a:spcPts val="5270"/>
              </a:lnSpc>
            </a:pPr>
            <a:endParaRPr lang="en-US" sz="5099" spc="-198">
              <a:solidFill>
                <a:srgbClr val="000000"/>
              </a:solidFill>
              <a:latin typeface="One Little Font Bold"/>
            </a:endParaRPr>
          </a:p>
          <a:p>
            <a:pPr algn="l">
              <a:lnSpc>
                <a:spcPts val="3974"/>
              </a:lnSpc>
            </a:pPr>
            <a:r>
              <a:rPr lang="en-US" sz="4599" spc="-183">
                <a:solidFill>
                  <a:srgbClr val="CC0000"/>
                </a:solidFill>
                <a:latin typeface="KG Primary Penmanship"/>
              </a:rPr>
              <a:t>Do…</a:t>
            </a:r>
          </a:p>
          <a:p>
            <a:pPr marL="723895" lvl="1" indent="-361948" algn="l">
              <a:lnSpc>
                <a:spcPts val="3455"/>
              </a:lnSpc>
              <a:buFont typeface="Arial"/>
              <a:buChar char="•"/>
            </a:pPr>
            <a:r>
              <a:rPr lang="en-US" sz="3999" spc="-159">
                <a:solidFill>
                  <a:srgbClr val="000000"/>
                </a:solidFill>
                <a:latin typeface="KG Primary Penmanship"/>
              </a:rPr>
              <a:t>Make sure reading is fun and enjoyable</a:t>
            </a:r>
          </a:p>
          <a:p>
            <a:pPr marL="723895" lvl="1" indent="-361948" algn="l">
              <a:lnSpc>
                <a:spcPts val="3455"/>
              </a:lnSpc>
              <a:buFont typeface="Arial"/>
              <a:buChar char="•"/>
            </a:pPr>
            <a:r>
              <a:rPr lang="en-US" sz="3999" spc="-159">
                <a:solidFill>
                  <a:srgbClr val="000000"/>
                </a:solidFill>
                <a:latin typeface="KG Primary Penmanship"/>
              </a:rPr>
              <a:t>Read little and often (10 minutes a day)</a:t>
            </a:r>
          </a:p>
          <a:p>
            <a:pPr marL="723895" lvl="1" indent="-361948" algn="l">
              <a:lnSpc>
                <a:spcPts val="3455"/>
              </a:lnSpc>
              <a:buFont typeface="Arial"/>
              <a:buChar char="•"/>
            </a:pPr>
            <a:r>
              <a:rPr lang="en-US" sz="3999" spc="-159">
                <a:solidFill>
                  <a:srgbClr val="000000"/>
                </a:solidFill>
                <a:latin typeface="KG Primary Penmanship"/>
              </a:rPr>
              <a:t>Find somewhere quiet and comfortable</a:t>
            </a:r>
          </a:p>
          <a:p>
            <a:pPr marL="723895" lvl="1" indent="-361948" algn="l">
              <a:lnSpc>
                <a:spcPts val="3455"/>
              </a:lnSpc>
              <a:buFont typeface="Arial"/>
              <a:buChar char="•"/>
            </a:pPr>
            <a:r>
              <a:rPr lang="en-US" sz="3999" spc="-159">
                <a:solidFill>
                  <a:srgbClr val="000000"/>
                </a:solidFill>
                <a:latin typeface="KG Primary Penmanship"/>
              </a:rPr>
              <a:t>Switch off the TV and your mobile phone </a:t>
            </a:r>
          </a:p>
          <a:p>
            <a:pPr marL="723895" lvl="1" indent="-361948" algn="l">
              <a:lnSpc>
                <a:spcPts val="3455"/>
              </a:lnSpc>
              <a:buFont typeface="Arial"/>
              <a:buChar char="•"/>
            </a:pPr>
            <a:r>
              <a:rPr lang="en-US" sz="3999" spc="-159">
                <a:solidFill>
                  <a:srgbClr val="000000"/>
                </a:solidFill>
                <a:latin typeface="KG Primary Penmanship"/>
              </a:rPr>
              <a:t>Be enthusiastic– it will rub off!</a:t>
            </a:r>
          </a:p>
          <a:p>
            <a:pPr marL="723895" lvl="1" indent="-361948" algn="l">
              <a:lnSpc>
                <a:spcPts val="3455"/>
              </a:lnSpc>
              <a:buFont typeface="Arial"/>
              <a:buChar char="•"/>
            </a:pPr>
            <a:r>
              <a:rPr lang="en-US" sz="3999" spc="-159">
                <a:solidFill>
                  <a:srgbClr val="000000"/>
                </a:solidFill>
                <a:latin typeface="KG Primary Penmanship"/>
              </a:rPr>
              <a:t>Praise and encourage your child </a:t>
            </a:r>
          </a:p>
          <a:p>
            <a:pPr marL="723895" lvl="1" indent="-361948" algn="l">
              <a:lnSpc>
                <a:spcPts val="3455"/>
              </a:lnSpc>
              <a:buFont typeface="Arial"/>
              <a:buChar char="•"/>
            </a:pPr>
            <a:r>
              <a:rPr lang="en-US" sz="3999" spc="-159">
                <a:solidFill>
                  <a:srgbClr val="000000"/>
                </a:solidFill>
                <a:latin typeface="KG Primary Penmanship"/>
              </a:rPr>
              <a:t>Help out if your child gets stuck</a:t>
            </a:r>
          </a:p>
          <a:p>
            <a:pPr marL="723895" lvl="1" indent="-361948" algn="l">
              <a:lnSpc>
                <a:spcPts val="3455"/>
              </a:lnSpc>
              <a:buFont typeface="Arial"/>
              <a:buChar char="•"/>
            </a:pPr>
            <a:r>
              <a:rPr lang="en-US" sz="3999" spc="-159">
                <a:solidFill>
                  <a:srgbClr val="000000"/>
                </a:solidFill>
                <a:latin typeface="KG Primary Penmanship"/>
              </a:rPr>
              <a:t>Talk about what your child is reading</a:t>
            </a:r>
          </a:p>
          <a:p>
            <a:pPr marL="723895" lvl="1" indent="-361948" algn="l">
              <a:lnSpc>
                <a:spcPts val="3455"/>
              </a:lnSpc>
              <a:buFont typeface="Arial"/>
              <a:buChar char="•"/>
            </a:pPr>
            <a:r>
              <a:rPr lang="en-US" sz="3999" spc="-159">
                <a:solidFill>
                  <a:srgbClr val="000000"/>
                </a:solidFill>
                <a:latin typeface="KG Primary Penmanship"/>
              </a:rPr>
              <a:t>Make a note in the reading diary of what you read </a:t>
            </a:r>
          </a:p>
          <a:p>
            <a:pPr marL="832480" lvl="1" indent="-416240" algn="l">
              <a:lnSpc>
                <a:spcPts val="4471"/>
              </a:lnSpc>
            </a:pPr>
            <a:r>
              <a:rPr lang="en-US" sz="4599" spc="-183">
                <a:solidFill>
                  <a:srgbClr val="CC0000"/>
                </a:solidFill>
                <a:latin typeface="KG Primary Penmanship"/>
              </a:rPr>
              <a:t>Don’t…</a:t>
            </a:r>
          </a:p>
          <a:p>
            <a:pPr marL="723895" lvl="1" indent="-361948" algn="l">
              <a:lnSpc>
                <a:spcPts val="3887"/>
              </a:lnSpc>
              <a:buFont typeface="Arial"/>
              <a:buChar char="•"/>
            </a:pPr>
            <a:r>
              <a:rPr lang="en-US" sz="3999" spc="-159">
                <a:solidFill>
                  <a:srgbClr val="000000"/>
                </a:solidFill>
                <a:latin typeface="KG Primary Penmanship"/>
              </a:rPr>
              <a:t>Insist on your child reading when they are tired or unwell</a:t>
            </a:r>
          </a:p>
          <a:p>
            <a:pPr marL="723895" lvl="1" indent="-361948" algn="l">
              <a:lnSpc>
                <a:spcPts val="3887"/>
              </a:lnSpc>
              <a:buFont typeface="Arial"/>
              <a:buChar char="•"/>
            </a:pPr>
            <a:r>
              <a:rPr lang="en-US" sz="3999" spc="-159">
                <a:solidFill>
                  <a:srgbClr val="000000"/>
                </a:solidFill>
                <a:latin typeface="KG Primary Penmanship"/>
              </a:rPr>
              <a:t>Make reading a chore-it should be fun</a:t>
            </a:r>
          </a:p>
          <a:p>
            <a:pPr marL="723895" lvl="1" indent="-361948" algn="l">
              <a:lnSpc>
                <a:spcPts val="3887"/>
              </a:lnSpc>
              <a:buFont typeface="Arial"/>
              <a:buChar char="•"/>
            </a:pPr>
            <a:r>
              <a:rPr lang="en-US" sz="3999" spc="-159">
                <a:solidFill>
                  <a:srgbClr val="000000"/>
                </a:solidFill>
                <a:latin typeface="KG Primary Penmanship"/>
              </a:rPr>
              <a:t>Compare your child to others-they are all individuals!</a:t>
            </a:r>
          </a:p>
          <a:p>
            <a:pPr marL="542925" lvl="1" indent="-271462" algn="l">
              <a:lnSpc>
                <a:spcPts val="2592"/>
              </a:lnSpc>
            </a:pPr>
            <a:endParaRPr lang="en-US" sz="3999" spc="-159">
              <a:solidFill>
                <a:srgbClr val="000000"/>
              </a:solidFill>
              <a:latin typeface="KG Primary Penmanship"/>
            </a:endParaRPr>
          </a:p>
          <a:p>
            <a:pPr marL="542925" lvl="1" indent="-271462" algn="ctr">
              <a:lnSpc>
                <a:spcPts val="2592"/>
              </a:lnSpc>
            </a:pPr>
            <a:endParaRPr lang="en-US" sz="3999" spc="-159">
              <a:solidFill>
                <a:srgbClr val="000000"/>
              </a:solidFill>
              <a:latin typeface="KG Primary Penmanship"/>
            </a:endParaRPr>
          </a:p>
        </p:txBody>
      </p:sp>
      <p:grpSp>
        <p:nvGrpSpPr>
          <p:cNvPr id="3" name="Group 3"/>
          <p:cNvGrpSpPr>
            <a:grpSpLocks noChangeAspect="1"/>
          </p:cNvGrpSpPr>
          <p:nvPr/>
        </p:nvGrpSpPr>
        <p:grpSpPr>
          <a:xfrm>
            <a:off x="10961185" y="2885993"/>
            <a:ext cx="5246391" cy="5246369"/>
            <a:chOff x="0" y="0"/>
            <a:chExt cx="6350000" cy="6349974"/>
          </a:xfrm>
        </p:grpSpPr>
        <p:sp>
          <p:nvSpPr>
            <p:cNvPr id="4" name="Freeform 4"/>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2"/>
              <a:stretch>
                <a:fillRect l="-37264" r="-40512"/>
              </a:stretch>
            </a:blipFill>
          </p:spPr>
          <p:txBody>
            <a:bodyPr/>
            <a:lstStyle/>
            <a:p>
              <a:endParaRPr lang="en-GB"/>
            </a:p>
          </p:txBody>
        </p:sp>
      </p:grpSp>
      <p:sp>
        <p:nvSpPr>
          <p:cNvPr id="5" name="Freeform 5"/>
          <p:cNvSpPr/>
          <p:nvPr/>
        </p:nvSpPr>
        <p:spPr>
          <a:xfrm>
            <a:off x="14872360" y="1161487"/>
            <a:ext cx="2670431" cy="2810980"/>
          </a:xfrm>
          <a:custGeom>
            <a:avLst/>
            <a:gdLst/>
            <a:ahLst/>
            <a:cxnLst/>
            <a:rect l="l" t="t" r="r" b="b"/>
            <a:pathLst>
              <a:path w="2670431" h="2810980">
                <a:moveTo>
                  <a:pt x="0" y="0"/>
                </a:moveTo>
                <a:lnTo>
                  <a:pt x="2670431" y="0"/>
                </a:lnTo>
                <a:lnTo>
                  <a:pt x="2670431" y="2810980"/>
                </a:lnTo>
                <a:lnTo>
                  <a:pt x="0" y="281098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a:off x="10525647" y="6871453"/>
            <a:ext cx="2484096" cy="1558205"/>
          </a:xfrm>
          <a:custGeom>
            <a:avLst/>
            <a:gdLst/>
            <a:ahLst/>
            <a:cxnLst/>
            <a:rect l="l" t="t" r="r" b="b"/>
            <a:pathLst>
              <a:path w="2484096" h="1558205">
                <a:moveTo>
                  <a:pt x="0" y="0"/>
                </a:moveTo>
                <a:lnTo>
                  <a:pt x="2484096" y="0"/>
                </a:lnTo>
                <a:lnTo>
                  <a:pt x="2484096" y="1558205"/>
                </a:lnTo>
                <a:lnTo>
                  <a:pt x="0" y="155820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sp>
        <p:nvSpPr>
          <p:cNvPr id="2" name="TextBox 2"/>
          <p:cNvSpPr txBox="1"/>
          <p:nvPr/>
        </p:nvSpPr>
        <p:spPr>
          <a:xfrm>
            <a:off x="496252" y="1587277"/>
            <a:ext cx="11930538" cy="7211526"/>
          </a:xfrm>
          <a:prstGeom prst="rect">
            <a:avLst/>
          </a:prstGeom>
        </p:spPr>
        <p:txBody>
          <a:bodyPr lIns="0" tIns="0" rIns="0" bIns="0" rtlCol="0" anchor="t">
            <a:spAutoFit/>
          </a:bodyPr>
          <a:lstStyle/>
          <a:p>
            <a:pPr algn="l">
              <a:lnSpc>
                <a:spcPts val="5075"/>
              </a:lnSpc>
            </a:pPr>
            <a:r>
              <a:rPr lang="en-US" sz="4650" spc="-187" dirty="0">
                <a:solidFill>
                  <a:srgbClr val="000000"/>
                </a:solidFill>
                <a:latin typeface="KG Primary Penmanship"/>
              </a:rPr>
              <a:t>Choice books are books that children choose from a selection that are roughly at their reading level.</a:t>
            </a:r>
          </a:p>
          <a:p>
            <a:pPr>
              <a:lnSpc>
                <a:spcPts val="5075"/>
              </a:lnSpc>
            </a:pPr>
            <a:r>
              <a:rPr lang="en-US" sz="4650" spc="-187" dirty="0">
                <a:solidFill>
                  <a:srgbClr val="000000"/>
                </a:solidFill>
                <a:latin typeface="KG Primary Penmanship"/>
              </a:rPr>
              <a:t>These are books to share NOT decodable books. We will write the titles of these books in the reading diary so you can keep track of them. All books have a Harborne Primary School sticker on the spine or cover. </a:t>
            </a:r>
          </a:p>
          <a:p>
            <a:pPr algn="l">
              <a:lnSpc>
                <a:spcPts val="5075"/>
              </a:lnSpc>
            </a:pPr>
            <a:r>
              <a:rPr lang="en-US" sz="4650" spc="-187" dirty="0">
                <a:solidFill>
                  <a:srgbClr val="000000"/>
                </a:solidFill>
                <a:latin typeface="KG Primary Penmanship"/>
              </a:rPr>
              <a:t>Choosing books allows children to develop preferences and encourages them to read for pleasure.</a:t>
            </a:r>
          </a:p>
          <a:p>
            <a:pPr algn="l">
              <a:lnSpc>
                <a:spcPts val="5075"/>
              </a:lnSpc>
            </a:pPr>
            <a:endParaRPr lang="en-US" sz="4699" spc="-187">
              <a:solidFill>
                <a:srgbClr val="000000"/>
              </a:solidFill>
              <a:latin typeface="KG Primary Penmanship"/>
            </a:endParaRPr>
          </a:p>
          <a:p>
            <a:pPr algn="l">
              <a:lnSpc>
                <a:spcPts val="5075"/>
              </a:lnSpc>
            </a:pPr>
            <a:endParaRPr lang="en-US" sz="4699" spc="-187">
              <a:solidFill>
                <a:srgbClr val="000000"/>
              </a:solidFill>
              <a:latin typeface="KG Primary Penmanship"/>
            </a:endParaRPr>
          </a:p>
          <a:p>
            <a:pPr algn="l">
              <a:lnSpc>
                <a:spcPts val="5075"/>
              </a:lnSpc>
            </a:pPr>
            <a:endParaRPr lang="en-US" sz="4699" spc="-187">
              <a:solidFill>
                <a:srgbClr val="000000"/>
              </a:solidFill>
              <a:latin typeface="KG Primary Penmanship"/>
            </a:endParaRPr>
          </a:p>
        </p:txBody>
      </p:sp>
      <p:grpSp>
        <p:nvGrpSpPr>
          <p:cNvPr id="3" name="Group 3"/>
          <p:cNvGrpSpPr>
            <a:grpSpLocks noChangeAspect="1"/>
          </p:cNvGrpSpPr>
          <p:nvPr/>
        </p:nvGrpSpPr>
        <p:grpSpPr>
          <a:xfrm>
            <a:off x="12657059" y="6224021"/>
            <a:ext cx="4756277" cy="3479435"/>
            <a:chOff x="-12699" y="-2540"/>
            <a:chExt cx="4215129" cy="3083560"/>
          </a:xfrm>
        </p:grpSpPr>
        <p:sp>
          <p:nvSpPr>
            <p:cNvPr id="4" name="Freeform 4"/>
            <p:cNvSpPr/>
            <p:nvPr/>
          </p:nvSpPr>
          <p:spPr>
            <a:xfrm>
              <a:off x="-12699" y="-2540"/>
              <a:ext cx="4215129" cy="3083560"/>
            </a:xfrm>
            <a:custGeom>
              <a:avLst/>
              <a:gdLst/>
              <a:ahLst/>
              <a:cxnLst/>
              <a:rect l="l" t="t" r="r" b="b"/>
              <a:pathLst>
                <a:path w="4215129" h="3083560">
                  <a:moveTo>
                    <a:pt x="4196079" y="1511300"/>
                  </a:moveTo>
                  <a:cubicBezTo>
                    <a:pt x="4199889" y="1508760"/>
                    <a:pt x="4203699" y="1507490"/>
                    <a:pt x="4206239" y="1503680"/>
                  </a:cubicBezTo>
                  <a:cubicBezTo>
                    <a:pt x="4208779" y="1501140"/>
                    <a:pt x="4213859" y="1497330"/>
                    <a:pt x="4213859" y="1493520"/>
                  </a:cubicBezTo>
                  <a:cubicBezTo>
                    <a:pt x="4213859" y="1490980"/>
                    <a:pt x="4208779" y="1487170"/>
                    <a:pt x="4206239" y="1484630"/>
                  </a:cubicBezTo>
                  <a:lnTo>
                    <a:pt x="4194809" y="1473200"/>
                  </a:lnTo>
                  <a:cubicBezTo>
                    <a:pt x="4197349" y="1470660"/>
                    <a:pt x="4202429" y="1469390"/>
                    <a:pt x="4202429" y="1465580"/>
                  </a:cubicBezTo>
                  <a:cubicBezTo>
                    <a:pt x="4204969" y="1455420"/>
                    <a:pt x="4208779" y="1445260"/>
                    <a:pt x="4208779" y="1435100"/>
                  </a:cubicBezTo>
                  <a:cubicBezTo>
                    <a:pt x="4208779" y="1430020"/>
                    <a:pt x="4199889" y="1426210"/>
                    <a:pt x="4194809" y="1419860"/>
                  </a:cubicBezTo>
                  <a:cubicBezTo>
                    <a:pt x="4199889" y="1419860"/>
                    <a:pt x="4202429" y="1419860"/>
                    <a:pt x="4206239" y="1418590"/>
                  </a:cubicBezTo>
                  <a:lnTo>
                    <a:pt x="4206239" y="1414780"/>
                  </a:lnTo>
                  <a:lnTo>
                    <a:pt x="4194809" y="1414780"/>
                  </a:lnTo>
                  <a:cubicBezTo>
                    <a:pt x="4187189" y="1409700"/>
                    <a:pt x="4179569" y="1399540"/>
                    <a:pt x="4177029" y="1400810"/>
                  </a:cubicBezTo>
                  <a:cubicBezTo>
                    <a:pt x="4163059" y="1408430"/>
                    <a:pt x="4163059" y="1398270"/>
                    <a:pt x="4160519" y="1390650"/>
                  </a:cubicBezTo>
                  <a:cubicBezTo>
                    <a:pt x="4155439" y="1391920"/>
                    <a:pt x="4150359" y="1393190"/>
                    <a:pt x="4146549" y="1391920"/>
                  </a:cubicBezTo>
                  <a:cubicBezTo>
                    <a:pt x="4137659" y="1390650"/>
                    <a:pt x="4128769" y="1386840"/>
                    <a:pt x="4119879" y="1386840"/>
                  </a:cubicBezTo>
                  <a:cubicBezTo>
                    <a:pt x="4108449" y="1385570"/>
                    <a:pt x="4095749" y="1385570"/>
                    <a:pt x="4083049" y="1384300"/>
                  </a:cubicBezTo>
                  <a:cubicBezTo>
                    <a:pt x="4063999" y="1381760"/>
                    <a:pt x="4044949" y="1379220"/>
                    <a:pt x="4025899" y="1376680"/>
                  </a:cubicBezTo>
                  <a:cubicBezTo>
                    <a:pt x="4024629" y="1376680"/>
                    <a:pt x="4022089" y="1379220"/>
                    <a:pt x="4020819" y="1379220"/>
                  </a:cubicBezTo>
                  <a:cubicBezTo>
                    <a:pt x="4010659" y="1377950"/>
                    <a:pt x="4000499" y="1376680"/>
                    <a:pt x="3991609" y="1374140"/>
                  </a:cubicBezTo>
                  <a:cubicBezTo>
                    <a:pt x="3989069" y="1372870"/>
                    <a:pt x="3987799" y="1366520"/>
                    <a:pt x="3987799" y="1363980"/>
                  </a:cubicBezTo>
                  <a:cubicBezTo>
                    <a:pt x="4001769" y="1353820"/>
                    <a:pt x="4015740" y="1343660"/>
                    <a:pt x="4024629" y="1337310"/>
                  </a:cubicBezTo>
                  <a:cubicBezTo>
                    <a:pt x="4034789" y="1336040"/>
                    <a:pt x="4041139" y="1334770"/>
                    <a:pt x="4050029" y="1334770"/>
                  </a:cubicBezTo>
                  <a:cubicBezTo>
                    <a:pt x="4042409" y="1324610"/>
                    <a:pt x="4037329" y="1319530"/>
                    <a:pt x="4030979" y="1311910"/>
                  </a:cubicBezTo>
                  <a:cubicBezTo>
                    <a:pt x="4027169" y="1313180"/>
                    <a:pt x="4023359" y="1314450"/>
                    <a:pt x="4017009" y="1316990"/>
                  </a:cubicBezTo>
                  <a:cubicBezTo>
                    <a:pt x="4017009" y="1310640"/>
                    <a:pt x="4017009" y="1304290"/>
                    <a:pt x="4018279" y="1304290"/>
                  </a:cubicBezTo>
                  <a:cubicBezTo>
                    <a:pt x="4023359" y="1303020"/>
                    <a:pt x="4030979" y="1301750"/>
                    <a:pt x="4034789" y="1304290"/>
                  </a:cubicBezTo>
                  <a:cubicBezTo>
                    <a:pt x="4039869" y="1308100"/>
                    <a:pt x="4042409" y="1314450"/>
                    <a:pt x="4047489" y="1322070"/>
                  </a:cubicBezTo>
                  <a:cubicBezTo>
                    <a:pt x="4050029" y="1322070"/>
                    <a:pt x="4055109" y="1323340"/>
                    <a:pt x="4060189" y="1323340"/>
                  </a:cubicBezTo>
                  <a:cubicBezTo>
                    <a:pt x="4058919" y="1306830"/>
                    <a:pt x="4058919" y="1306830"/>
                    <a:pt x="4044949" y="1282700"/>
                  </a:cubicBezTo>
                  <a:cubicBezTo>
                    <a:pt x="4062729" y="1282700"/>
                    <a:pt x="4067809" y="1277620"/>
                    <a:pt x="4063999" y="1259840"/>
                  </a:cubicBezTo>
                  <a:cubicBezTo>
                    <a:pt x="4075429" y="1258570"/>
                    <a:pt x="4088129" y="1257300"/>
                    <a:pt x="4099559" y="1257300"/>
                  </a:cubicBezTo>
                  <a:cubicBezTo>
                    <a:pt x="4098289" y="1254760"/>
                    <a:pt x="4095749" y="1249680"/>
                    <a:pt x="4094479" y="1245870"/>
                  </a:cubicBezTo>
                  <a:cubicBezTo>
                    <a:pt x="4099559" y="1247140"/>
                    <a:pt x="4103369" y="1248410"/>
                    <a:pt x="4105909" y="1249680"/>
                  </a:cubicBezTo>
                  <a:cubicBezTo>
                    <a:pt x="4107179" y="1243330"/>
                    <a:pt x="4107179" y="1236980"/>
                    <a:pt x="4108449" y="1231900"/>
                  </a:cubicBezTo>
                  <a:cubicBezTo>
                    <a:pt x="4109719" y="1225550"/>
                    <a:pt x="4110989" y="1217930"/>
                    <a:pt x="4112259" y="1211580"/>
                  </a:cubicBezTo>
                  <a:cubicBezTo>
                    <a:pt x="4112259" y="1209040"/>
                    <a:pt x="4110989" y="1205230"/>
                    <a:pt x="4112259" y="1201420"/>
                  </a:cubicBezTo>
                  <a:cubicBezTo>
                    <a:pt x="4116069" y="1191260"/>
                    <a:pt x="4117339" y="1176020"/>
                    <a:pt x="4113529" y="1168400"/>
                  </a:cubicBezTo>
                  <a:cubicBezTo>
                    <a:pt x="4116069" y="1165860"/>
                    <a:pt x="4117339" y="1162050"/>
                    <a:pt x="4117339" y="1159510"/>
                  </a:cubicBezTo>
                  <a:cubicBezTo>
                    <a:pt x="4117339" y="1149350"/>
                    <a:pt x="4117339" y="1137920"/>
                    <a:pt x="4116069" y="1127760"/>
                  </a:cubicBezTo>
                  <a:cubicBezTo>
                    <a:pt x="4114799" y="1117600"/>
                    <a:pt x="4113529" y="1108710"/>
                    <a:pt x="4112259" y="1098550"/>
                  </a:cubicBezTo>
                  <a:cubicBezTo>
                    <a:pt x="4110989" y="1096010"/>
                    <a:pt x="4110989" y="1093470"/>
                    <a:pt x="4112259" y="1089660"/>
                  </a:cubicBezTo>
                  <a:cubicBezTo>
                    <a:pt x="4116069" y="1079500"/>
                    <a:pt x="4118609" y="1069340"/>
                    <a:pt x="4110989" y="1059180"/>
                  </a:cubicBezTo>
                  <a:cubicBezTo>
                    <a:pt x="4108449" y="1056640"/>
                    <a:pt x="4109719" y="1050290"/>
                    <a:pt x="4110989" y="1046480"/>
                  </a:cubicBezTo>
                  <a:cubicBezTo>
                    <a:pt x="4114799" y="1032510"/>
                    <a:pt x="4107179" y="1021080"/>
                    <a:pt x="4093209" y="1018540"/>
                  </a:cubicBezTo>
                  <a:lnTo>
                    <a:pt x="4088129" y="1018540"/>
                  </a:lnTo>
                  <a:cubicBezTo>
                    <a:pt x="4089399" y="1014730"/>
                    <a:pt x="4090669" y="1013460"/>
                    <a:pt x="4091939" y="1010920"/>
                  </a:cubicBezTo>
                  <a:cubicBezTo>
                    <a:pt x="4088129" y="1009650"/>
                    <a:pt x="4084319" y="1009650"/>
                    <a:pt x="4081779" y="1007110"/>
                  </a:cubicBezTo>
                  <a:cubicBezTo>
                    <a:pt x="4079239" y="1005840"/>
                    <a:pt x="4077969" y="1002030"/>
                    <a:pt x="4075429" y="1000760"/>
                  </a:cubicBezTo>
                  <a:cubicBezTo>
                    <a:pt x="4065269" y="995680"/>
                    <a:pt x="4053839" y="990600"/>
                    <a:pt x="4042409" y="985520"/>
                  </a:cubicBezTo>
                  <a:cubicBezTo>
                    <a:pt x="4038599" y="984250"/>
                    <a:pt x="4033519" y="984250"/>
                    <a:pt x="4029709" y="984250"/>
                  </a:cubicBezTo>
                  <a:cubicBezTo>
                    <a:pt x="4027169" y="985520"/>
                    <a:pt x="4025899" y="980440"/>
                    <a:pt x="4023359" y="980440"/>
                  </a:cubicBezTo>
                  <a:cubicBezTo>
                    <a:pt x="4005579" y="976630"/>
                    <a:pt x="3987799" y="974090"/>
                    <a:pt x="3970019" y="969010"/>
                  </a:cubicBezTo>
                  <a:cubicBezTo>
                    <a:pt x="3956049" y="963930"/>
                    <a:pt x="3939539" y="974090"/>
                    <a:pt x="3925569" y="963930"/>
                  </a:cubicBezTo>
                  <a:cubicBezTo>
                    <a:pt x="3924299" y="962660"/>
                    <a:pt x="3921759" y="965200"/>
                    <a:pt x="3920489" y="965200"/>
                  </a:cubicBezTo>
                  <a:cubicBezTo>
                    <a:pt x="3909059" y="962660"/>
                    <a:pt x="3898899" y="969010"/>
                    <a:pt x="3887469" y="965200"/>
                  </a:cubicBezTo>
                  <a:cubicBezTo>
                    <a:pt x="3876039" y="961390"/>
                    <a:pt x="3863339" y="960120"/>
                    <a:pt x="3858259" y="948690"/>
                  </a:cubicBezTo>
                  <a:cubicBezTo>
                    <a:pt x="3853179" y="937260"/>
                    <a:pt x="3849369" y="925830"/>
                    <a:pt x="3849369" y="914400"/>
                  </a:cubicBezTo>
                  <a:cubicBezTo>
                    <a:pt x="3850639" y="900430"/>
                    <a:pt x="3856989" y="885190"/>
                    <a:pt x="3832859" y="887730"/>
                  </a:cubicBezTo>
                  <a:cubicBezTo>
                    <a:pt x="3834129" y="885190"/>
                    <a:pt x="3834129" y="882650"/>
                    <a:pt x="3835399" y="881380"/>
                  </a:cubicBezTo>
                  <a:cubicBezTo>
                    <a:pt x="3761739" y="873760"/>
                    <a:pt x="3688079" y="867410"/>
                    <a:pt x="3615689" y="859790"/>
                  </a:cubicBezTo>
                  <a:cubicBezTo>
                    <a:pt x="3613149" y="850900"/>
                    <a:pt x="3610609" y="840740"/>
                    <a:pt x="3608069" y="826770"/>
                  </a:cubicBezTo>
                  <a:cubicBezTo>
                    <a:pt x="3622039" y="842010"/>
                    <a:pt x="3634739" y="850900"/>
                    <a:pt x="3652519" y="849630"/>
                  </a:cubicBezTo>
                  <a:cubicBezTo>
                    <a:pt x="3653789" y="839470"/>
                    <a:pt x="3652519" y="831850"/>
                    <a:pt x="3642359" y="825500"/>
                  </a:cubicBezTo>
                  <a:cubicBezTo>
                    <a:pt x="3641089" y="824230"/>
                    <a:pt x="3639819" y="819150"/>
                    <a:pt x="3641089" y="816610"/>
                  </a:cubicBezTo>
                  <a:cubicBezTo>
                    <a:pt x="3646169" y="803910"/>
                    <a:pt x="3651249" y="792480"/>
                    <a:pt x="3655059" y="781050"/>
                  </a:cubicBezTo>
                  <a:cubicBezTo>
                    <a:pt x="3660139" y="784860"/>
                    <a:pt x="3663949" y="787400"/>
                    <a:pt x="3669029" y="789940"/>
                  </a:cubicBezTo>
                  <a:lnTo>
                    <a:pt x="3671569" y="787400"/>
                  </a:lnTo>
                  <a:lnTo>
                    <a:pt x="3656329" y="764540"/>
                  </a:lnTo>
                  <a:cubicBezTo>
                    <a:pt x="3666489" y="767080"/>
                    <a:pt x="3675379" y="768350"/>
                    <a:pt x="3686809" y="770890"/>
                  </a:cubicBezTo>
                  <a:cubicBezTo>
                    <a:pt x="3682999" y="763270"/>
                    <a:pt x="3679189" y="758190"/>
                    <a:pt x="3679189" y="758190"/>
                  </a:cubicBezTo>
                  <a:cubicBezTo>
                    <a:pt x="3685539" y="753110"/>
                    <a:pt x="3691889" y="748030"/>
                    <a:pt x="3700779" y="741680"/>
                  </a:cubicBezTo>
                  <a:cubicBezTo>
                    <a:pt x="3700779" y="740410"/>
                    <a:pt x="3702049" y="732790"/>
                    <a:pt x="3705859" y="731520"/>
                  </a:cubicBezTo>
                  <a:cubicBezTo>
                    <a:pt x="3713479" y="727710"/>
                    <a:pt x="3716019" y="734060"/>
                    <a:pt x="3718559" y="740410"/>
                  </a:cubicBezTo>
                  <a:cubicBezTo>
                    <a:pt x="3719829" y="744220"/>
                    <a:pt x="3727449" y="745490"/>
                    <a:pt x="3732529" y="746760"/>
                  </a:cubicBezTo>
                  <a:cubicBezTo>
                    <a:pt x="3737609" y="748030"/>
                    <a:pt x="3743959" y="748030"/>
                    <a:pt x="3750309" y="746760"/>
                  </a:cubicBezTo>
                  <a:cubicBezTo>
                    <a:pt x="3760469" y="746760"/>
                    <a:pt x="3770629" y="745490"/>
                    <a:pt x="3784599" y="744220"/>
                  </a:cubicBezTo>
                  <a:cubicBezTo>
                    <a:pt x="3774440" y="741680"/>
                    <a:pt x="3766819" y="739140"/>
                    <a:pt x="3760469" y="737870"/>
                  </a:cubicBezTo>
                  <a:cubicBezTo>
                    <a:pt x="3760469" y="736600"/>
                    <a:pt x="3760469" y="735330"/>
                    <a:pt x="3759199" y="734060"/>
                  </a:cubicBezTo>
                  <a:cubicBezTo>
                    <a:pt x="3769359" y="731520"/>
                    <a:pt x="3779519" y="728980"/>
                    <a:pt x="3788409" y="726440"/>
                  </a:cubicBezTo>
                  <a:cubicBezTo>
                    <a:pt x="3798569" y="728980"/>
                    <a:pt x="3807459" y="732790"/>
                    <a:pt x="3815079" y="735330"/>
                  </a:cubicBezTo>
                  <a:cubicBezTo>
                    <a:pt x="3817619" y="758190"/>
                    <a:pt x="3832859" y="739140"/>
                    <a:pt x="3841749" y="741680"/>
                  </a:cubicBezTo>
                  <a:cubicBezTo>
                    <a:pt x="3839209" y="736600"/>
                    <a:pt x="3835399" y="731520"/>
                    <a:pt x="3831590" y="725170"/>
                  </a:cubicBezTo>
                  <a:cubicBezTo>
                    <a:pt x="3848099" y="727710"/>
                    <a:pt x="3864610" y="727710"/>
                    <a:pt x="3876040" y="740410"/>
                  </a:cubicBezTo>
                  <a:cubicBezTo>
                    <a:pt x="3877310" y="741680"/>
                    <a:pt x="3882390" y="740410"/>
                    <a:pt x="3884930" y="739140"/>
                  </a:cubicBezTo>
                  <a:cubicBezTo>
                    <a:pt x="3888740" y="740410"/>
                    <a:pt x="3895090" y="742950"/>
                    <a:pt x="3897630" y="741680"/>
                  </a:cubicBezTo>
                  <a:cubicBezTo>
                    <a:pt x="3901440" y="737870"/>
                    <a:pt x="3901440" y="731520"/>
                    <a:pt x="3905250" y="723900"/>
                  </a:cubicBezTo>
                  <a:cubicBezTo>
                    <a:pt x="3914140" y="739140"/>
                    <a:pt x="3923030" y="730250"/>
                    <a:pt x="3931920" y="723900"/>
                  </a:cubicBezTo>
                  <a:cubicBezTo>
                    <a:pt x="3930650" y="727710"/>
                    <a:pt x="3930650" y="730250"/>
                    <a:pt x="3930650" y="730250"/>
                  </a:cubicBezTo>
                  <a:cubicBezTo>
                    <a:pt x="3938270" y="734060"/>
                    <a:pt x="3944620" y="736600"/>
                    <a:pt x="3953510" y="740410"/>
                  </a:cubicBezTo>
                  <a:cubicBezTo>
                    <a:pt x="3959860" y="737870"/>
                    <a:pt x="3967480" y="728980"/>
                    <a:pt x="3978910" y="737870"/>
                  </a:cubicBezTo>
                  <a:cubicBezTo>
                    <a:pt x="3980180" y="739140"/>
                    <a:pt x="3985260" y="736600"/>
                    <a:pt x="3989069" y="736600"/>
                  </a:cubicBezTo>
                  <a:cubicBezTo>
                    <a:pt x="3992879" y="735330"/>
                    <a:pt x="3995419" y="735330"/>
                    <a:pt x="3996690" y="734060"/>
                  </a:cubicBezTo>
                  <a:cubicBezTo>
                    <a:pt x="3999230" y="725170"/>
                    <a:pt x="4000499" y="717550"/>
                    <a:pt x="4004310" y="709930"/>
                  </a:cubicBezTo>
                  <a:cubicBezTo>
                    <a:pt x="4008120" y="702310"/>
                    <a:pt x="4006850" y="694690"/>
                    <a:pt x="3999230" y="692150"/>
                  </a:cubicBezTo>
                  <a:cubicBezTo>
                    <a:pt x="3996690" y="690880"/>
                    <a:pt x="3994150" y="690880"/>
                    <a:pt x="3992880" y="689610"/>
                  </a:cubicBezTo>
                  <a:cubicBezTo>
                    <a:pt x="4004310" y="678180"/>
                    <a:pt x="4014470" y="670560"/>
                    <a:pt x="4030980" y="675640"/>
                  </a:cubicBezTo>
                  <a:cubicBezTo>
                    <a:pt x="4034790" y="676910"/>
                    <a:pt x="4039870" y="671830"/>
                    <a:pt x="4046220" y="668020"/>
                  </a:cubicBezTo>
                  <a:cubicBezTo>
                    <a:pt x="4042410" y="664210"/>
                    <a:pt x="4039870" y="662940"/>
                    <a:pt x="4037330" y="661670"/>
                  </a:cubicBezTo>
                  <a:cubicBezTo>
                    <a:pt x="4047490" y="640080"/>
                    <a:pt x="4064000" y="654050"/>
                    <a:pt x="4079240" y="654050"/>
                  </a:cubicBezTo>
                  <a:cubicBezTo>
                    <a:pt x="4074160" y="650240"/>
                    <a:pt x="4071619" y="646430"/>
                    <a:pt x="4069080" y="645160"/>
                  </a:cubicBezTo>
                  <a:cubicBezTo>
                    <a:pt x="4076700" y="641350"/>
                    <a:pt x="4084320" y="638810"/>
                    <a:pt x="4090670" y="635000"/>
                  </a:cubicBezTo>
                  <a:cubicBezTo>
                    <a:pt x="4091940" y="629920"/>
                    <a:pt x="4090670" y="624840"/>
                    <a:pt x="4091940" y="622300"/>
                  </a:cubicBezTo>
                  <a:cubicBezTo>
                    <a:pt x="4098290" y="612140"/>
                    <a:pt x="4094480" y="604520"/>
                    <a:pt x="4084320" y="599440"/>
                  </a:cubicBezTo>
                  <a:cubicBezTo>
                    <a:pt x="4080510" y="596900"/>
                    <a:pt x="4076700" y="591820"/>
                    <a:pt x="4074160" y="588010"/>
                  </a:cubicBezTo>
                  <a:cubicBezTo>
                    <a:pt x="4077970" y="588010"/>
                    <a:pt x="4083050" y="586740"/>
                    <a:pt x="4088130" y="586740"/>
                  </a:cubicBezTo>
                  <a:lnTo>
                    <a:pt x="4088130" y="571500"/>
                  </a:lnTo>
                  <a:cubicBezTo>
                    <a:pt x="4090670" y="571500"/>
                    <a:pt x="4093210" y="571500"/>
                    <a:pt x="4095750" y="572770"/>
                  </a:cubicBezTo>
                  <a:cubicBezTo>
                    <a:pt x="4097020" y="557530"/>
                    <a:pt x="4098290" y="542290"/>
                    <a:pt x="4100830" y="525780"/>
                  </a:cubicBezTo>
                  <a:cubicBezTo>
                    <a:pt x="4086860" y="518160"/>
                    <a:pt x="4094480" y="509270"/>
                    <a:pt x="4102100" y="497840"/>
                  </a:cubicBezTo>
                  <a:cubicBezTo>
                    <a:pt x="4102100" y="497840"/>
                    <a:pt x="4099560" y="496570"/>
                    <a:pt x="4097020" y="496570"/>
                  </a:cubicBezTo>
                  <a:cubicBezTo>
                    <a:pt x="4098290" y="491490"/>
                    <a:pt x="4100830" y="486410"/>
                    <a:pt x="4102100" y="481330"/>
                  </a:cubicBezTo>
                  <a:cubicBezTo>
                    <a:pt x="4104640" y="471170"/>
                    <a:pt x="4100830" y="469900"/>
                    <a:pt x="4089400" y="474980"/>
                  </a:cubicBezTo>
                  <a:cubicBezTo>
                    <a:pt x="4088130" y="472440"/>
                    <a:pt x="4086860" y="468630"/>
                    <a:pt x="4084320" y="466090"/>
                  </a:cubicBezTo>
                  <a:cubicBezTo>
                    <a:pt x="4083050" y="467360"/>
                    <a:pt x="4083050" y="468630"/>
                    <a:pt x="4081780" y="469900"/>
                  </a:cubicBezTo>
                  <a:cubicBezTo>
                    <a:pt x="4076700" y="468630"/>
                    <a:pt x="4072890" y="466090"/>
                    <a:pt x="4067810" y="464820"/>
                  </a:cubicBezTo>
                  <a:cubicBezTo>
                    <a:pt x="4042410" y="454660"/>
                    <a:pt x="4015740" y="457200"/>
                    <a:pt x="3990340" y="455930"/>
                  </a:cubicBezTo>
                  <a:cubicBezTo>
                    <a:pt x="3986530" y="455930"/>
                    <a:pt x="3981450" y="459740"/>
                    <a:pt x="3977640" y="459740"/>
                  </a:cubicBezTo>
                  <a:cubicBezTo>
                    <a:pt x="3962400" y="458470"/>
                    <a:pt x="3948430" y="453390"/>
                    <a:pt x="3934460" y="452120"/>
                  </a:cubicBezTo>
                  <a:cubicBezTo>
                    <a:pt x="3915410" y="450850"/>
                    <a:pt x="3896360" y="450850"/>
                    <a:pt x="3877310" y="450850"/>
                  </a:cubicBezTo>
                  <a:cubicBezTo>
                    <a:pt x="3863340" y="450850"/>
                    <a:pt x="3860800" y="443230"/>
                    <a:pt x="3862070" y="433070"/>
                  </a:cubicBezTo>
                  <a:cubicBezTo>
                    <a:pt x="3867150" y="429260"/>
                    <a:pt x="3872230" y="421640"/>
                    <a:pt x="3872230" y="420370"/>
                  </a:cubicBezTo>
                  <a:cubicBezTo>
                    <a:pt x="3855720" y="407670"/>
                    <a:pt x="3870960" y="398780"/>
                    <a:pt x="3874770" y="388620"/>
                  </a:cubicBezTo>
                  <a:cubicBezTo>
                    <a:pt x="3873500" y="363220"/>
                    <a:pt x="3872230" y="337820"/>
                    <a:pt x="3870960" y="311150"/>
                  </a:cubicBezTo>
                  <a:cubicBezTo>
                    <a:pt x="3873500" y="309880"/>
                    <a:pt x="3878580" y="308610"/>
                    <a:pt x="3882390" y="307340"/>
                  </a:cubicBezTo>
                  <a:cubicBezTo>
                    <a:pt x="3881120" y="303530"/>
                    <a:pt x="3878580" y="299720"/>
                    <a:pt x="3878580" y="295910"/>
                  </a:cubicBezTo>
                  <a:cubicBezTo>
                    <a:pt x="3882390" y="280670"/>
                    <a:pt x="3883660" y="265430"/>
                    <a:pt x="3867150" y="254000"/>
                  </a:cubicBezTo>
                  <a:cubicBezTo>
                    <a:pt x="3874770" y="248920"/>
                    <a:pt x="3881120" y="245110"/>
                    <a:pt x="3888740" y="240030"/>
                  </a:cubicBezTo>
                  <a:cubicBezTo>
                    <a:pt x="3887470" y="238760"/>
                    <a:pt x="3886200" y="236220"/>
                    <a:pt x="3886200" y="234950"/>
                  </a:cubicBezTo>
                  <a:cubicBezTo>
                    <a:pt x="3886200" y="233680"/>
                    <a:pt x="3884930" y="233680"/>
                    <a:pt x="3883660" y="233680"/>
                  </a:cubicBezTo>
                  <a:cubicBezTo>
                    <a:pt x="3870960" y="233680"/>
                    <a:pt x="3865880" y="231140"/>
                    <a:pt x="3864610" y="218440"/>
                  </a:cubicBezTo>
                  <a:cubicBezTo>
                    <a:pt x="3864610" y="215900"/>
                    <a:pt x="3864610" y="212090"/>
                    <a:pt x="3867150" y="209550"/>
                  </a:cubicBezTo>
                  <a:cubicBezTo>
                    <a:pt x="3872230" y="205740"/>
                    <a:pt x="3877310" y="201930"/>
                    <a:pt x="3883660" y="199390"/>
                  </a:cubicBezTo>
                  <a:cubicBezTo>
                    <a:pt x="3886200" y="198120"/>
                    <a:pt x="3891280" y="199390"/>
                    <a:pt x="3893820" y="200660"/>
                  </a:cubicBezTo>
                  <a:cubicBezTo>
                    <a:pt x="3907790" y="208280"/>
                    <a:pt x="3909060" y="208280"/>
                    <a:pt x="3911600" y="191770"/>
                  </a:cubicBezTo>
                  <a:cubicBezTo>
                    <a:pt x="3914140" y="193040"/>
                    <a:pt x="3916680" y="194310"/>
                    <a:pt x="3920490" y="195580"/>
                  </a:cubicBezTo>
                  <a:cubicBezTo>
                    <a:pt x="3919220" y="190500"/>
                    <a:pt x="3919220" y="186690"/>
                    <a:pt x="3916680" y="182880"/>
                  </a:cubicBezTo>
                  <a:cubicBezTo>
                    <a:pt x="3916680" y="181610"/>
                    <a:pt x="3914140" y="180340"/>
                    <a:pt x="3911600" y="179070"/>
                  </a:cubicBezTo>
                  <a:cubicBezTo>
                    <a:pt x="3914140" y="177800"/>
                    <a:pt x="3916680" y="175260"/>
                    <a:pt x="3919220" y="176530"/>
                  </a:cubicBezTo>
                  <a:cubicBezTo>
                    <a:pt x="3931920" y="180340"/>
                    <a:pt x="3939540" y="171450"/>
                    <a:pt x="3948430" y="166370"/>
                  </a:cubicBezTo>
                  <a:cubicBezTo>
                    <a:pt x="3940810" y="156210"/>
                    <a:pt x="3933190" y="147320"/>
                    <a:pt x="3926840" y="137160"/>
                  </a:cubicBezTo>
                  <a:cubicBezTo>
                    <a:pt x="3937000" y="132080"/>
                    <a:pt x="3944620" y="129540"/>
                    <a:pt x="3952240" y="125730"/>
                  </a:cubicBezTo>
                  <a:cubicBezTo>
                    <a:pt x="3935730" y="97790"/>
                    <a:pt x="3935730" y="97790"/>
                    <a:pt x="3947160" y="86360"/>
                  </a:cubicBezTo>
                  <a:cubicBezTo>
                    <a:pt x="3947160" y="85090"/>
                    <a:pt x="3945890" y="83820"/>
                    <a:pt x="3945890" y="82550"/>
                  </a:cubicBezTo>
                  <a:cubicBezTo>
                    <a:pt x="3942080" y="83820"/>
                    <a:pt x="3937000" y="85090"/>
                    <a:pt x="3933190" y="87630"/>
                  </a:cubicBezTo>
                  <a:lnTo>
                    <a:pt x="3931920" y="86360"/>
                  </a:lnTo>
                  <a:cubicBezTo>
                    <a:pt x="3937000" y="81280"/>
                    <a:pt x="3942080" y="77470"/>
                    <a:pt x="3947160" y="72390"/>
                  </a:cubicBezTo>
                  <a:cubicBezTo>
                    <a:pt x="3947160" y="68580"/>
                    <a:pt x="3949700" y="59690"/>
                    <a:pt x="3947160" y="57150"/>
                  </a:cubicBezTo>
                  <a:cubicBezTo>
                    <a:pt x="3937000" y="48260"/>
                    <a:pt x="3948430" y="39370"/>
                    <a:pt x="3945890" y="30480"/>
                  </a:cubicBezTo>
                  <a:cubicBezTo>
                    <a:pt x="3944620" y="27940"/>
                    <a:pt x="3945890" y="21590"/>
                    <a:pt x="3944620" y="21590"/>
                  </a:cubicBezTo>
                  <a:cubicBezTo>
                    <a:pt x="3937000" y="17780"/>
                    <a:pt x="3928110" y="11430"/>
                    <a:pt x="3919220" y="11430"/>
                  </a:cubicBezTo>
                  <a:cubicBezTo>
                    <a:pt x="3898900" y="10160"/>
                    <a:pt x="3878580" y="12700"/>
                    <a:pt x="3858260" y="12700"/>
                  </a:cubicBezTo>
                  <a:lnTo>
                    <a:pt x="3793490" y="12700"/>
                  </a:lnTo>
                  <a:cubicBezTo>
                    <a:pt x="3778250" y="12700"/>
                    <a:pt x="3765550" y="8890"/>
                    <a:pt x="3750310" y="5080"/>
                  </a:cubicBezTo>
                  <a:cubicBezTo>
                    <a:pt x="3732530" y="0"/>
                    <a:pt x="3713480" y="3810"/>
                    <a:pt x="3694430" y="5080"/>
                  </a:cubicBezTo>
                  <a:cubicBezTo>
                    <a:pt x="3653790" y="6350"/>
                    <a:pt x="3613150" y="6350"/>
                    <a:pt x="3572510" y="7620"/>
                  </a:cubicBezTo>
                  <a:cubicBezTo>
                    <a:pt x="3553460" y="7620"/>
                    <a:pt x="3533140" y="10160"/>
                    <a:pt x="3514090" y="11430"/>
                  </a:cubicBezTo>
                  <a:cubicBezTo>
                    <a:pt x="3489960" y="12700"/>
                    <a:pt x="3465830" y="11430"/>
                    <a:pt x="3441700" y="12700"/>
                  </a:cubicBezTo>
                  <a:cubicBezTo>
                    <a:pt x="3416300" y="13970"/>
                    <a:pt x="3390900" y="16510"/>
                    <a:pt x="3365500" y="17780"/>
                  </a:cubicBezTo>
                  <a:cubicBezTo>
                    <a:pt x="3335020" y="19050"/>
                    <a:pt x="3304540" y="19050"/>
                    <a:pt x="3274060" y="20320"/>
                  </a:cubicBezTo>
                  <a:lnTo>
                    <a:pt x="3178810" y="24130"/>
                  </a:lnTo>
                  <a:cubicBezTo>
                    <a:pt x="3149600" y="25400"/>
                    <a:pt x="3121660" y="25400"/>
                    <a:pt x="3092450" y="25400"/>
                  </a:cubicBezTo>
                  <a:cubicBezTo>
                    <a:pt x="3070860" y="25400"/>
                    <a:pt x="3048000" y="26670"/>
                    <a:pt x="3026410" y="27940"/>
                  </a:cubicBezTo>
                  <a:lnTo>
                    <a:pt x="2961640" y="31750"/>
                  </a:lnTo>
                  <a:cubicBezTo>
                    <a:pt x="2946400" y="33020"/>
                    <a:pt x="2931160" y="33020"/>
                    <a:pt x="2914650" y="34290"/>
                  </a:cubicBezTo>
                  <a:cubicBezTo>
                    <a:pt x="2889250" y="35560"/>
                    <a:pt x="2863850" y="35560"/>
                    <a:pt x="2838450" y="36830"/>
                  </a:cubicBezTo>
                  <a:cubicBezTo>
                    <a:pt x="2809240" y="38100"/>
                    <a:pt x="2781300" y="40640"/>
                    <a:pt x="2753360" y="41910"/>
                  </a:cubicBezTo>
                  <a:cubicBezTo>
                    <a:pt x="2724150" y="44450"/>
                    <a:pt x="2696210" y="46990"/>
                    <a:pt x="2667000" y="49530"/>
                  </a:cubicBezTo>
                  <a:cubicBezTo>
                    <a:pt x="2655570" y="50800"/>
                    <a:pt x="2644140" y="50800"/>
                    <a:pt x="2631440" y="52070"/>
                  </a:cubicBezTo>
                  <a:lnTo>
                    <a:pt x="2594610" y="52070"/>
                  </a:lnTo>
                  <a:cubicBezTo>
                    <a:pt x="2552700" y="54610"/>
                    <a:pt x="2512060" y="58420"/>
                    <a:pt x="2470150" y="60960"/>
                  </a:cubicBezTo>
                  <a:cubicBezTo>
                    <a:pt x="2444750" y="62230"/>
                    <a:pt x="2418080" y="63500"/>
                    <a:pt x="2392680" y="66040"/>
                  </a:cubicBezTo>
                  <a:cubicBezTo>
                    <a:pt x="2377440" y="67310"/>
                    <a:pt x="2360930" y="69850"/>
                    <a:pt x="2345690" y="71120"/>
                  </a:cubicBezTo>
                  <a:lnTo>
                    <a:pt x="2242819" y="78740"/>
                  </a:lnTo>
                  <a:cubicBezTo>
                    <a:pt x="2221230" y="80010"/>
                    <a:pt x="2200909" y="85090"/>
                    <a:pt x="2180590" y="86360"/>
                  </a:cubicBezTo>
                  <a:cubicBezTo>
                    <a:pt x="2148840" y="88900"/>
                    <a:pt x="2115819" y="90170"/>
                    <a:pt x="2084069" y="92710"/>
                  </a:cubicBezTo>
                  <a:cubicBezTo>
                    <a:pt x="2076449" y="92710"/>
                    <a:pt x="2067559" y="93980"/>
                    <a:pt x="2059940" y="93980"/>
                  </a:cubicBezTo>
                  <a:cubicBezTo>
                    <a:pt x="2032000" y="96520"/>
                    <a:pt x="2005330" y="99060"/>
                    <a:pt x="1977390" y="101600"/>
                  </a:cubicBezTo>
                  <a:cubicBezTo>
                    <a:pt x="1962150" y="102870"/>
                    <a:pt x="1945640" y="105410"/>
                    <a:pt x="1930400" y="106680"/>
                  </a:cubicBezTo>
                  <a:cubicBezTo>
                    <a:pt x="1911350" y="107950"/>
                    <a:pt x="1892300" y="109220"/>
                    <a:pt x="1874520" y="110490"/>
                  </a:cubicBezTo>
                  <a:cubicBezTo>
                    <a:pt x="1838960" y="114300"/>
                    <a:pt x="1802130" y="118110"/>
                    <a:pt x="1766570" y="121920"/>
                  </a:cubicBezTo>
                  <a:cubicBezTo>
                    <a:pt x="1760220" y="123190"/>
                    <a:pt x="1755140" y="127000"/>
                    <a:pt x="1748790" y="127000"/>
                  </a:cubicBezTo>
                  <a:cubicBezTo>
                    <a:pt x="1719580" y="129540"/>
                    <a:pt x="1690370" y="129540"/>
                    <a:pt x="1662430" y="133350"/>
                  </a:cubicBezTo>
                  <a:cubicBezTo>
                    <a:pt x="1647190" y="135890"/>
                    <a:pt x="1630680" y="129540"/>
                    <a:pt x="1616710" y="142240"/>
                  </a:cubicBezTo>
                  <a:cubicBezTo>
                    <a:pt x="1611630" y="146050"/>
                    <a:pt x="1597660" y="139700"/>
                    <a:pt x="1588770" y="140970"/>
                  </a:cubicBezTo>
                  <a:cubicBezTo>
                    <a:pt x="1553210" y="144780"/>
                    <a:pt x="1517650" y="149860"/>
                    <a:pt x="1483360" y="153670"/>
                  </a:cubicBezTo>
                  <a:cubicBezTo>
                    <a:pt x="1455420" y="157480"/>
                    <a:pt x="1428750" y="160020"/>
                    <a:pt x="1400810" y="163830"/>
                  </a:cubicBezTo>
                  <a:cubicBezTo>
                    <a:pt x="1390650" y="165100"/>
                    <a:pt x="1380490" y="168910"/>
                    <a:pt x="1371600" y="170180"/>
                  </a:cubicBezTo>
                  <a:cubicBezTo>
                    <a:pt x="1346200" y="172720"/>
                    <a:pt x="1320800" y="175260"/>
                    <a:pt x="1296670" y="177800"/>
                  </a:cubicBezTo>
                  <a:cubicBezTo>
                    <a:pt x="1296670" y="182880"/>
                    <a:pt x="1296670" y="185420"/>
                    <a:pt x="1295400" y="187960"/>
                  </a:cubicBezTo>
                  <a:cubicBezTo>
                    <a:pt x="1292860" y="185420"/>
                    <a:pt x="1290320" y="181610"/>
                    <a:pt x="1287780" y="176530"/>
                  </a:cubicBezTo>
                  <a:cubicBezTo>
                    <a:pt x="1282700" y="190500"/>
                    <a:pt x="1272540" y="181610"/>
                    <a:pt x="1264920" y="182880"/>
                  </a:cubicBezTo>
                  <a:cubicBezTo>
                    <a:pt x="1250950" y="185420"/>
                    <a:pt x="1235710" y="189230"/>
                    <a:pt x="1221740" y="190500"/>
                  </a:cubicBezTo>
                  <a:cubicBezTo>
                    <a:pt x="1196340" y="194310"/>
                    <a:pt x="1170940" y="196850"/>
                    <a:pt x="1145540" y="199390"/>
                  </a:cubicBezTo>
                  <a:cubicBezTo>
                    <a:pt x="1123950" y="201930"/>
                    <a:pt x="1102360" y="207010"/>
                    <a:pt x="1080770" y="210820"/>
                  </a:cubicBezTo>
                  <a:cubicBezTo>
                    <a:pt x="1043940" y="217170"/>
                    <a:pt x="1005840" y="220980"/>
                    <a:pt x="969010" y="227330"/>
                  </a:cubicBezTo>
                  <a:cubicBezTo>
                    <a:pt x="943610" y="231140"/>
                    <a:pt x="918210" y="237490"/>
                    <a:pt x="891540" y="241300"/>
                  </a:cubicBezTo>
                  <a:cubicBezTo>
                    <a:pt x="864870" y="246380"/>
                    <a:pt x="836930" y="250190"/>
                    <a:pt x="810260" y="255270"/>
                  </a:cubicBezTo>
                  <a:cubicBezTo>
                    <a:pt x="791210" y="259080"/>
                    <a:pt x="772160" y="264160"/>
                    <a:pt x="753110" y="267970"/>
                  </a:cubicBezTo>
                  <a:cubicBezTo>
                    <a:pt x="715010" y="274320"/>
                    <a:pt x="675640" y="280670"/>
                    <a:pt x="637540" y="287020"/>
                  </a:cubicBezTo>
                  <a:cubicBezTo>
                    <a:pt x="623570" y="289560"/>
                    <a:pt x="610870" y="294640"/>
                    <a:pt x="596900" y="297180"/>
                  </a:cubicBezTo>
                  <a:cubicBezTo>
                    <a:pt x="572770" y="302260"/>
                    <a:pt x="548640" y="304800"/>
                    <a:pt x="524510" y="309880"/>
                  </a:cubicBezTo>
                  <a:cubicBezTo>
                    <a:pt x="506730" y="313690"/>
                    <a:pt x="490220" y="320040"/>
                    <a:pt x="473710" y="322580"/>
                  </a:cubicBezTo>
                  <a:cubicBezTo>
                    <a:pt x="438150" y="330200"/>
                    <a:pt x="402590" y="335280"/>
                    <a:pt x="367030" y="341630"/>
                  </a:cubicBezTo>
                  <a:cubicBezTo>
                    <a:pt x="351790" y="344170"/>
                    <a:pt x="336550" y="349250"/>
                    <a:pt x="321310" y="353060"/>
                  </a:cubicBezTo>
                  <a:cubicBezTo>
                    <a:pt x="297180" y="359410"/>
                    <a:pt x="271780" y="364490"/>
                    <a:pt x="247650" y="370840"/>
                  </a:cubicBezTo>
                  <a:cubicBezTo>
                    <a:pt x="241300" y="372110"/>
                    <a:pt x="234950" y="375920"/>
                    <a:pt x="227330" y="377190"/>
                  </a:cubicBezTo>
                  <a:cubicBezTo>
                    <a:pt x="219710" y="378460"/>
                    <a:pt x="212090" y="378460"/>
                    <a:pt x="204470" y="379730"/>
                  </a:cubicBezTo>
                  <a:cubicBezTo>
                    <a:pt x="189230" y="383540"/>
                    <a:pt x="173990" y="387350"/>
                    <a:pt x="160020" y="391160"/>
                  </a:cubicBezTo>
                  <a:cubicBezTo>
                    <a:pt x="129540" y="398780"/>
                    <a:pt x="114300" y="401320"/>
                    <a:pt x="100330" y="408940"/>
                  </a:cubicBezTo>
                  <a:cubicBezTo>
                    <a:pt x="87630" y="415290"/>
                    <a:pt x="69850" y="414020"/>
                    <a:pt x="64770" y="434340"/>
                  </a:cubicBezTo>
                  <a:cubicBezTo>
                    <a:pt x="62230" y="440690"/>
                    <a:pt x="55880" y="444500"/>
                    <a:pt x="67310" y="447040"/>
                  </a:cubicBezTo>
                  <a:cubicBezTo>
                    <a:pt x="68580" y="447040"/>
                    <a:pt x="71120" y="450850"/>
                    <a:pt x="69850" y="452120"/>
                  </a:cubicBezTo>
                  <a:cubicBezTo>
                    <a:pt x="67310" y="459740"/>
                    <a:pt x="64770" y="467360"/>
                    <a:pt x="62230" y="477520"/>
                  </a:cubicBezTo>
                  <a:cubicBezTo>
                    <a:pt x="62230" y="477520"/>
                    <a:pt x="64770" y="478790"/>
                    <a:pt x="67310" y="481330"/>
                  </a:cubicBezTo>
                  <a:cubicBezTo>
                    <a:pt x="59690" y="488950"/>
                    <a:pt x="59690" y="516890"/>
                    <a:pt x="64770" y="525780"/>
                  </a:cubicBezTo>
                  <a:cubicBezTo>
                    <a:pt x="67310" y="530860"/>
                    <a:pt x="68580" y="537210"/>
                    <a:pt x="69850" y="543560"/>
                  </a:cubicBezTo>
                  <a:cubicBezTo>
                    <a:pt x="54610" y="547370"/>
                    <a:pt x="72390" y="556260"/>
                    <a:pt x="67310" y="561340"/>
                  </a:cubicBezTo>
                  <a:cubicBezTo>
                    <a:pt x="69850" y="561340"/>
                    <a:pt x="72390" y="561340"/>
                    <a:pt x="76200" y="562610"/>
                  </a:cubicBezTo>
                  <a:cubicBezTo>
                    <a:pt x="73660" y="566420"/>
                    <a:pt x="71120" y="568960"/>
                    <a:pt x="69850" y="570230"/>
                  </a:cubicBezTo>
                  <a:cubicBezTo>
                    <a:pt x="72390" y="572770"/>
                    <a:pt x="76200" y="574040"/>
                    <a:pt x="78740" y="576580"/>
                  </a:cubicBezTo>
                  <a:cubicBezTo>
                    <a:pt x="64770" y="595630"/>
                    <a:pt x="64770" y="604520"/>
                    <a:pt x="81280" y="621030"/>
                  </a:cubicBezTo>
                  <a:cubicBezTo>
                    <a:pt x="82550" y="622300"/>
                    <a:pt x="85090" y="624840"/>
                    <a:pt x="85090" y="626110"/>
                  </a:cubicBezTo>
                  <a:cubicBezTo>
                    <a:pt x="81280" y="640080"/>
                    <a:pt x="82550" y="652780"/>
                    <a:pt x="91440" y="664210"/>
                  </a:cubicBezTo>
                  <a:cubicBezTo>
                    <a:pt x="91440" y="664210"/>
                    <a:pt x="90170" y="668020"/>
                    <a:pt x="87630" y="670560"/>
                  </a:cubicBezTo>
                  <a:cubicBezTo>
                    <a:pt x="91440" y="669290"/>
                    <a:pt x="93980" y="668020"/>
                    <a:pt x="96520" y="668020"/>
                  </a:cubicBezTo>
                  <a:lnTo>
                    <a:pt x="92710" y="690880"/>
                  </a:lnTo>
                  <a:lnTo>
                    <a:pt x="106680" y="690880"/>
                  </a:lnTo>
                  <a:cubicBezTo>
                    <a:pt x="110490" y="695960"/>
                    <a:pt x="114300" y="699770"/>
                    <a:pt x="114300" y="701040"/>
                  </a:cubicBezTo>
                  <a:cubicBezTo>
                    <a:pt x="118110" y="697230"/>
                    <a:pt x="120650" y="695960"/>
                    <a:pt x="121920" y="694690"/>
                  </a:cubicBezTo>
                  <a:cubicBezTo>
                    <a:pt x="128270" y="704850"/>
                    <a:pt x="133350" y="712470"/>
                    <a:pt x="137160" y="720090"/>
                  </a:cubicBezTo>
                  <a:cubicBezTo>
                    <a:pt x="135890" y="728980"/>
                    <a:pt x="133350" y="736600"/>
                    <a:pt x="132080" y="741680"/>
                  </a:cubicBezTo>
                  <a:cubicBezTo>
                    <a:pt x="125730" y="741680"/>
                    <a:pt x="119380" y="740410"/>
                    <a:pt x="115570" y="742950"/>
                  </a:cubicBezTo>
                  <a:cubicBezTo>
                    <a:pt x="111760" y="745490"/>
                    <a:pt x="111760" y="751840"/>
                    <a:pt x="109220" y="755650"/>
                  </a:cubicBezTo>
                  <a:cubicBezTo>
                    <a:pt x="109220" y="756920"/>
                    <a:pt x="118110" y="773430"/>
                    <a:pt x="116840" y="774700"/>
                  </a:cubicBezTo>
                  <a:cubicBezTo>
                    <a:pt x="115570" y="783590"/>
                    <a:pt x="113030" y="792480"/>
                    <a:pt x="111760" y="802640"/>
                  </a:cubicBezTo>
                  <a:cubicBezTo>
                    <a:pt x="116840" y="806450"/>
                    <a:pt x="123190" y="811530"/>
                    <a:pt x="128270" y="815340"/>
                  </a:cubicBezTo>
                  <a:cubicBezTo>
                    <a:pt x="119380" y="820420"/>
                    <a:pt x="113030" y="825500"/>
                    <a:pt x="106680" y="829310"/>
                  </a:cubicBezTo>
                  <a:cubicBezTo>
                    <a:pt x="109220" y="830580"/>
                    <a:pt x="110490" y="831850"/>
                    <a:pt x="113030" y="833120"/>
                  </a:cubicBezTo>
                  <a:cubicBezTo>
                    <a:pt x="114300" y="838200"/>
                    <a:pt x="116840" y="843280"/>
                    <a:pt x="116840" y="848360"/>
                  </a:cubicBezTo>
                  <a:cubicBezTo>
                    <a:pt x="116840" y="853440"/>
                    <a:pt x="113030" y="862330"/>
                    <a:pt x="115570" y="863600"/>
                  </a:cubicBezTo>
                  <a:cubicBezTo>
                    <a:pt x="127000" y="869950"/>
                    <a:pt x="120650" y="889000"/>
                    <a:pt x="135890" y="891540"/>
                  </a:cubicBezTo>
                  <a:cubicBezTo>
                    <a:pt x="137160" y="891540"/>
                    <a:pt x="137160" y="894080"/>
                    <a:pt x="139700" y="896620"/>
                  </a:cubicBezTo>
                  <a:cubicBezTo>
                    <a:pt x="135890" y="896620"/>
                    <a:pt x="133350" y="896620"/>
                    <a:pt x="128270" y="897890"/>
                  </a:cubicBezTo>
                  <a:cubicBezTo>
                    <a:pt x="142240" y="908050"/>
                    <a:pt x="138430" y="916940"/>
                    <a:pt x="133350" y="924560"/>
                  </a:cubicBezTo>
                  <a:cubicBezTo>
                    <a:pt x="128270" y="925830"/>
                    <a:pt x="124460" y="927100"/>
                    <a:pt x="120650" y="928370"/>
                  </a:cubicBezTo>
                  <a:cubicBezTo>
                    <a:pt x="121920" y="930910"/>
                    <a:pt x="121920" y="932180"/>
                    <a:pt x="123190" y="934720"/>
                  </a:cubicBezTo>
                  <a:cubicBezTo>
                    <a:pt x="124460" y="935990"/>
                    <a:pt x="130810" y="952500"/>
                    <a:pt x="130810" y="955040"/>
                  </a:cubicBezTo>
                  <a:cubicBezTo>
                    <a:pt x="128270" y="961390"/>
                    <a:pt x="127000" y="967740"/>
                    <a:pt x="125730" y="974090"/>
                  </a:cubicBezTo>
                  <a:cubicBezTo>
                    <a:pt x="133350" y="974090"/>
                    <a:pt x="139700" y="975360"/>
                    <a:pt x="142240" y="975360"/>
                  </a:cubicBezTo>
                  <a:cubicBezTo>
                    <a:pt x="139700" y="976630"/>
                    <a:pt x="135890" y="979170"/>
                    <a:pt x="133350" y="980440"/>
                  </a:cubicBezTo>
                  <a:cubicBezTo>
                    <a:pt x="134620" y="982980"/>
                    <a:pt x="135890" y="985520"/>
                    <a:pt x="138430" y="986790"/>
                  </a:cubicBezTo>
                  <a:cubicBezTo>
                    <a:pt x="148590" y="985520"/>
                    <a:pt x="158750" y="984250"/>
                    <a:pt x="170180" y="982980"/>
                  </a:cubicBezTo>
                  <a:cubicBezTo>
                    <a:pt x="168910" y="989330"/>
                    <a:pt x="167640" y="994410"/>
                    <a:pt x="165100" y="999490"/>
                  </a:cubicBezTo>
                  <a:cubicBezTo>
                    <a:pt x="171450" y="999490"/>
                    <a:pt x="179070" y="1000760"/>
                    <a:pt x="185420" y="1000760"/>
                  </a:cubicBezTo>
                  <a:lnTo>
                    <a:pt x="185420" y="1007110"/>
                  </a:lnTo>
                  <a:cubicBezTo>
                    <a:pt x="176530" y="1008380"/>
                    <a:pt x="167640" y="1010920"/>
                    <a:pt x="160020" y="1012190"/>
                  </a:cubicBezTo>
                  <a:cubicBezTo>
                    <a:pt x="191770" y="1027430"/>
                    <a:pt x="220980" y="1013460"/>
                    <a:pt x="255270" y="1008380"/>
                  </a:cubicBezTo>
                  <a:cubicBezTo>
                    <a:pt x="261620" y="1014730"/>
                    <a:pt x="267970" y="1009650"/>
                    <a:pt x="273050" y="999490"/>
                  </a:cubicBezTo>
                  <a:cubicBezTo>
                    <a:pt x="279400" y="1008380"/>
                    <a:pt x="284480" y="1005840"/>
                    <a:pt x="297180" y="988060"/>
                  </a:cubicBezTo>
                  <a:cubicBezTo>
                    <a:pt x="298450" y="988060"/>
                    <a:pt x="299720" y="989330"/>
                    <a:pt x="300990" y="989330"/>
                  </a:cubicBezTo>
                  <a:cubicBezTo>
                    <a:pt x="299720" y="994410"/>
                    <a:pt x="297180" y="998220"/>
                    <a:pt x="295910" y="1003300"/>
                  </a:cubicBezTo>
                  <a:cubicBezTo>
                    <a:pt x="303530" y="1000760"/>
                    <a:pt x="309880" y="999490"/>
                    <a:pt x="317500" y="996950"/>
                  </a:cubicBezTo>
                  <a:lnTo>
                    <a:pt x="344170" y="993140"/>
                  </a:lnTo>
                  <a:cubicBezTo>
                    <a:pt x="358140" y="990600"/>
                    <a:pt x="372110" y="989330"/>
                    <a:pt x="384810" y="986790"/>
                  </a:cubicBezTo>
                  <a:cubicBezTo>
                    <a:pt x="389890" y="985520"/>
                    <a:pt x="394970" y="981710"/>
                    <a:pt x="400050" y="980440"/>
                  </a:cubicBezTo>
                  <a:cubicBezTo>
                    <a:pt x="405130" y="979170"/>
                    <a:pt x="412750" y="975360"/>
                    <a:pt x="415290" y="977900"/>
                  </a:cubicBezTo>
                  <a:cubicBezTo>
                    <a:pt x="425450" y="986790"/>
                    <a:pt x="434340" y="996950"/>
                    <a:pt x="444500" y="1005840"/>
                  </a:cubicBezTo>
                  <a:cubicBezTo>
                    <a:pt x="445770" y="1003300"/>
                    <a:pt x="447040" y="999490"/>
                    <a:pt x="447040" y="999490"/>
                  </a:cubicBezTo>
                  <a:cubicBezTo>
                    <a:pt x="455930" y="1002030"/>
                    <a:pt x="462280" y="1003300"/>
                    <a:pt x="471170" y="1005840"/>
                  </a:cubicBezTo>
                  <a:cubicBezTo>
                    <a:pt x="472440" y="1009650"/>
                    <a:pt x="474980" y="1014730"/>
                    <a:pt x="474980" y="1017270"/>
                  </a:cubicBezTo>
                  <a:cubicBezTo>
                    <a:pt x="488950" y="1018540"/>
                    <a:pt x="500380" y="1019810"/>
                    <a:pt x="510540" y="1021080"/>
                  </a:cubicBezTo>
                  <a:cubicBezTo>
                    <a:pt x="510540" y="1022350"/>
                    <a:pt x="511810" y="1023620"/>
                    <a:pt x="511810" y="1024890"/>
                  </a:cubicBezTo>
                  <a:lnTo>
                    <a:pt x="488950" y="1032510"/>
                  </a:lnTo>
                  <a:cubicBezTo>
                    <a:pt x="487680" y="1028700"/>
                    <a:pt x="486410" y="1027430"/>
                    <a:pt x="483870" y="1021080"/>
                  </a:cubicBezTo>
                  <a:cubicBezTo>
                    <a:pt x="485140" y="1035050"/>
                    <a:pt x="486410" y="1043940"/>
                    <a:pt x="486410" y="1055370"/>
                  </a:cubicBezTo>
                  <a:cubicBezTo>
                    <a:pt x="497840" y="1046480"/>
                    <a:pt x="513080" y="1056640"/>
                    <a:pt x="520700" y="1041400"/>
                  </a:cubicBezTo>
                  <a:cubicBezTo>
                    <a:pt x="520700" y="1040130"/>
                    <a:pt x="525780" y="1040130"/>
                    <a:pt x="527050" y="1041400"/>
                  </a:cubicBezTo>
                  <a:cubicBezTo>
                    <a:pt x="537210" y="1042670"/>
                    <a:pt x="547370" y="1043940"/>
                    <a:pt x="557530" y="1046480"/>
                  </a:cubicBezTo>
                  <a:cubicBezTo>
                    <a:pt x="556260" y="1043940"/>
                    <a:pt x="556260" y="1041400"/>
                    <a:pt x="554990" y="1038860"/>
                  </a:cubicBezTo>
                  <a:cubicBezTo>
                    <a:pt x="561340" y="1040130"/>
                    <a:pt x="566420" y="1041400"/>
                    <a:pt x="570230" y="1042670"/>
                  </a:cubicBezTo>
                  <a:cubicBezTo>
                    <a:pt x="570230" y="1043940"/>
                    <a:pt x="571500" y="1045210"/>
                    <a:pt x="571500" y="1046480"/>
                  </a:cubicBezTo>
                  <a:cubicBezTo>
                    <a:pt x="562610" y="1051560"/>
                    <a:pt x="553720" y="1057910"/>
                    <a:pt x="544830" y="1062990"/>
                  </a:cubicBezTo>
                  <a:cubicBezTo>
                    <a:pt x="530860" y="1071880"/>
                    <a:pt x="518160" y="1083310"/>
                    <a:pt x="504190" y="1087120"/>
                  </a:cubicBezTo>
                  <a:cubicBezTo>
                    <a:pt x="480060" y="1092200"/>
                    <a:pt x="455930" y="1101090"/>
                    <a:pt x="430530" y="1102360"/>
                  </a:cubicBezTo>
                  <a:lnTo>
                    <a:pt x="424180" y="1102360"/>
                  </a:lnTo>
                  <a:cubicBezTo>
                    <a:pt x="397510" y="1107440"/>
                    <a:pt x="372110" y="1112520"/>
                    <a:pt x="345440" y="1117600"/>
                  </a:cubicBezTo>
                  <a:cubicBezTo>
                    <a:pt x="341630" y="1118870"/>
                    <a:pt x="339090" y="1120140"/>
                    <a:pt x="335280" y="1120140"/>
                  </a:cubicBezTo>
                  <a:cubicBezTo>
                    <a:pt x="318770" y="1122680"/>
                    <a:pt x="302260" y="1123950"/>
                    <a:pt x="287020" y="1126490"/>
                  </a:cubicBezTo>
                  <a:cubicBezTo>
                    <a:pt x="270510" y="1130300"/>
                    <a:pt x="252730" y="1132840"/>
                    <a:pt x="236220" y="1139190"/>
                  </a:cubicBezTo>
                  <a:cubicBezTo>
                    <a:pt x="223520" y="1143000"/>
                    <a:pt x="207010" y="1141730"/>
                    <a:pt x="201930" y="1154430"/>
                  </a:cubicBezTo>
                  <a:cubicBezTo>
                    <a:pt x="196850" y="1154430"/>
                    <a:pt x="191770" y="1153160"/>
                    <a:pt x="189230" y="1154430"/>
                  </a:cubicBezTo>
                  <a:cubicBezTo>
                    <a:pt x="170180" y="1162050"/>
                    <a:pt x="151130" y="1169670"/>
                    <a:pt x="133350" y="1178560"/>
                  </a:cubicBezTo>
                  <a:cubicBezTo>
                    <a:pt x="127000" y="1183640"/>
                    <a:pt x="121920" y="1186180"/>
                    <a:pt x="119380" y="1191260"/>
                  </a:cubicBezTo>
                  <a:cubicBezTo>
                    <a:pt x="118110" y="1195070"/>
                    <a:pt x="121920" y="1201420"/>
                    <a:pt x="123190" y="1203960"/>
                  </a:cubicBezTo>
                  <a:cubicBezTo>
                    <a:pt x="120650" y="1205230"/>
                    <a:pt x="115570" y="1206500"/>
                    <a:pt x="115570" y="1207770"/>
                  </a:cubicBezTo>
                  <a:cubicBezTo>
                    <a:pt x="115570" y="1215390"/>
                    <a:pt x="115570" y="1223010"/>
                    <a:pt x="118110" y="1229360"/>
                  </a:cubicBezTo>
                  <a:cubicBezTo>
                    <a:pt x="121920" y="1238250"/>
                    <a:pt x="133350" y="1245870"/>
                    <a:pt x="120650" y="1257300"/>
                  </a:cubicBezTo>
                  <a:cubicBezTo>
                    <a:pt x="118110" y="1258570"/>
                    <a:pt x="120650" y="1264920"/>
                    <a:pt x="120650" y="1270000"/>
                  </a:cubicBezTo>
                  <a:cubicBezTo>
                    <a:pt x="124460" y="1268730"/>
                    <a:pt x="127000" y="1268730"/>
                    <a:pt x="130810" y="1268730"/>
                  </a:cubicBezTo>
                  <a:cubicBezTo>
                    <a:pt x="118110" y="1290320"/>
                    <a:pt x="118110" y="1297940"/>
                    <a:pt x="130810" y="1301750"/>
                  </a:cubicBezTo>
                  <a:cubicBezTo>
                    <a:pt x="130810" y="1309370"/>
                    <a:pt x="128270" y="1316990"/>
                    <a:pt x="130810" y="1322070"/>
                  </a:cubicBezTo>
                  <a:cubicBezTo>
                    <a:pt x="138430" y="1334770"/>
                    <a:pt x="148590" y="1347470"/>
                    <a:pt x="157480" y="1358900"/>
                  </a:cubicBezTo>
                  <a:cubicBezTo>
                    <a:pt x="156210" y="1360170"/>
                    <a:pt x="153670" y="1361440"/>
                    <a:pt x="152400" y="1361440"/>
                  </a:cubicBezTo>
                  <a:cubicBezTo>
                    <a:pt x="157480" y="1367790"/>
                    <a:pt x="162560" y="1374140"/>
                    <a:pt x="166370" y="1377950"/>
                  </a:cubicBezTo>
                  <a:cubicBezTo>
                    <a:pt x="161290" y="1385570"/>
                    <a:pt x="157480" y="1391920"/>
                    <a:pt x="152400" y="1398270"/>
                  </a:cubicBezTo>
                  <a:cubicBezTo>
                    <a:pt x="158750" y="1400810"/>
                    <a:pt x="162560" y="1402080"/>
                    <a:pt x="167640" y="1403350"/>
                  </a:cubicBezTo>
                  <a:cubicBezTo>
                    <a:pt x="158750" y="1405890"/>
                    <a:pt x="151130" y="1408430"/>
                    <a:pt x="139700" y="1413510"/>
                  </a:cubicBezTo>
                  <a:cubicBezTo>
                    <a:pt x="161290" y="1418590"/>
                    <a:pt x="162560" y="1433830"/>
                    <a:pt x="165100" y="1449070"/>
                  </a:cubicBezTo>
                  <a:cubicBezTo>
                    <a:pt x="165100" y="1450340"/>
                    <a:pt x="171450" y="1451610"/>
                    <a:pt x="175260" y="1452880"/>
                  </a:cubicBezTo>
                  <a:cubicBezTo>
                    <a:pt x="175260" y="1455420"/>
                    <a:pt x="172720" y="1459230"/>
                    <a:pt x="173990" y="1461770"/>
                  </a:cubicBezTo>
                  <a:cubicBezTo>
                    <a:pt x="179070" y="1468120"/>
                    <a:pt x="187960" y="1471930"/>
                    <a:pt x="189230" y="1479550"/>
                  </a:cubicBezTo>
                  <a:cubicBezTo>
                    <a:pt x="196850" y="1501140"/>
                    <a:pt x="210820" y="1497330"/>
                    <a:pt x="226060" y="1492250"/>
                  </a:cubicBezTo>
                  <a:lnTo>
                    <a:pt x="233680" y="1503680"/>
                  </a:lnTo>
                  <a:cubicBezTo>
                    <a:pt x="236220" y="1502410"/>
                    <a:pt x="238760" y="1499870"/>
                    <a:pt x="240030" y="1498600"/>
                  </a:cubicBezTo>
                  <a:cubicBezTo>
                    <a:pt x="241300" y="1506220"/>
                    <a:pt x="254000" y="1515110"/>
                    <a:pt x="257810" y="1510030"/>
                  </a:cubicBezTo>
                  <a:cubicBezTo>
                    <a:pt x="266700" y="1497330"/>
                    <a:pt x="276860" y="1504950"/>
                    <a:pt x="287020" y="1506220"/>
                  </a:cubicBezTo>
                  <a:cubicBezTo>
                    <a:pt x="292100" y="1507490"/>
                    <a:pt x="299720" y="1508760"/>
                    <a:pt x="302260" y="1506220"/>
                  </a:cubicBezTo>
                  <a:cubicBezTo>
                    <a:pt x="308610" y="1499870"/>
                    <a:pt x="327660" y="1506220"/>
                    <a:pt x="322580" y="1488440"/>
                  </a:cubicBezTo>
                  <a:cubicBezTo>
                    <a:pt x="321310" y="1484630"/>
                    <a:pt x="316230" y="1480820"/>
                    <a:pt x="311150" y="1477010"/>
                  </a:cubicBezTo>
                  <a:lnTo>
                    <a:pt x="347980" y="1477010"/>
                  </a:lnTo>
                  <a:cubicBezTo>
                    <a:pt x="349250" y="1480820"/>
                    <a:pt x="349250" y="1485900"/>
                    <a:pt x="350520" y="1489710"/>
                  </a:cubicBezTo>
                  <a:cubicBezTo>
                    <a:pt x="344170" y="1490980"/>
                    <a:pt x="337820" y="1492250"/>
                    <a:pt x="331470" y="1494790"/>
                  </a:cubicBezTo>
                  <a:cubicBezTo>
                    <a:pt x="331470" y="1496060"/>
                    <a:pt x="332740" y="1497330"/>
                    <a:pt x="332740" y="1499870"/>
                  </a:cubicBezTo>
                  <a:cubicBezTo>
                    <a:pt x="335280" y="1499870"/>
                    <a:pt x="339090" y="1498600"/>
                    <a:pt x="341630" y="1498600"/>
                  </a:cubicBezTo>
                  <a:cubicBezTo>
                    <a:pt x="351790" y="1502410"/>
                    <a:pt x="365760" y="1492250"/>
                    <a:pt x="374650" y="1504950"/>
                  </a:cubicBezTo>
                  <a:cubicBezTo>
                    <a:pt x="391160" y="1527810"/>
                    <a:pt x="420370" y="1534160"/>
                    <a:pt x="447040" y="1521460"/>
                  </a:cubicBezTo>
                  <a:cubicBezTo>
                    <a:pt x="449580" y="1520190"/>
                    <a:pt x="454660" y="1524000"/>
                    <a:pt x="458470" y="1525270"/>
                  </a:cubicBezTo>
                  <a:cubicBezTo>
                    <a:pt x="459740" y="1525270"/>
                    <a:pt x="459740" y="1525270"/>
                    <a:pt x="461010" y="1526540"/>
                  </a:cubicBezTo>
                  <a:cubicBezTo>
                    <a:pt x="462280" y="1524000"/>
                    <a:pt x="462280" y="1521460"/>
                    <a:pt x="462280" y="1522730"/>
                  </a:cubicBezTo>
                  <a:cubicBezTo>
                    <a:pt x="471170" y="1522730"/>
                    <a:pt x="480060" y="1525270"/>
                    <a:pt x="488950" y="1524000"/>
                  </a:cubicBezTo>
                  <a:cubicBezTo>
                    <a:pt x="502920" y="1522730"/>
                    <a:pt x="516890" y="1517650"/>
                    <a:pt x="530860" y="1516380"/>
                  </a:cubicBezTo>
                  <a:cubicBezTo>
                    <a:pt x="552450" y="1513840"/>
                    <a:pt x="574040" y="1513840"/>
                    <a:pt x="595630" y="1508760"/>
                  </a:cubicBezTo>
                  <a:cubicBezTo>
                    <a:pt x="604520" y="1506220"/>
                    <a:pt x="610870" y="1507490"/>
                    <a:pt x="617220" y="1510030"/>
                  </a:cubicBezTo>
                  <a:cubicBezTo>
                    <a:pt x="577850" y="1526540"/>
                    <a:pt x="538480" y="1543050"/>
                    <a:pt x="499110" y="1558290"/>
                  </a:cubicBezTo>
                  <a:cubicBezTo>
                    <a:pt x="499110" y="1559560"/>
                    <a:pt x="500380" y="1560830"/>
                    <a:pt x="500380" y="1562100"/>
                  </a:cubicBezTo>
                  <a:cubicBezTo>
                    <a:pt x="502920" y="1562100"/>
                    <a:pt x="505460" y="1563370"/>
                    <a:pt x="510540" y="1564640"/>
                  </a:cubicBezTo>
                  <a:cubicBezTo>
                    <a:pt x="501650" y="1568450"/>
                    <a:pt x="497840" y="1569720"/>
                    <a:pt x="491490" y="1572260"/>
                  </a:cubicBezTo>
                  <a:cubicBezTo>
                    <a:pt x="502920" y="1579880"/>
                    <a:pt x="487680" y="1588770"/>
                    <a:pt x="494030" y="1598930"/>
                  </a:cubicBezTo>
                  <a:cubicBezTo>
                    <a:pt x="499110" y="1609090"/>
                    <a:pt x="495300" y="1624330"/>
                    <a:pt x="518160" y="1620520"/>
                  </a:cubicBezTo>
                  <a:cubicBezTo>
                    <a:pt x="495300" y="1631950"/>
                    <a:pt x="494030" y="1648460"/>
                    <a:pt x="509270" y="1666240"/>
                  </a:cubicBezTo>
                  <a:cubicBezTo>
                    <a:pt x="511810" y="1668780"/>
                    <a:pt x="513080" y="1673860"/>
                    <a:pt x="511810" y="1676400"/>
                  </a:cubicBezTo>
                  <a:cubicBezTo>
                    <a:pt x="509270" y="1685290"/>
                    <a:pt x="505460" y="1692910"/>
                    <a:pt x="502920" y="1699260"/>
                  </a:cubicBezTo>
                  <a:cubicBezTo>
                    <a:pt x="494030" y="1699260"/>
                    <a:pt x="488950" y="1697990"/>
                    <a:pt x="483870" y="1697990"/>
                  </a:cubicBezTo>
                  <a:cubicBezTo>
                    <a:pt x="471170" y="1699260"/>
                    <a:pt x="458470" y="1701800"/>
                    <a:pt x="445770" y="1704340"/>
                  </a:cubicBezTo>
                  <a:cubicBezTo>
                    <a:pt x="405130" y="1711960"/>
                    <a:pt x="363220" y="1719580"/>
                    <a:pt x="322580" y="1727200"/>
                  </a:cubicBezTo>
                  <a:cubicBezTo>
                    <a:pt x="288290" y="1733550"/>
                    <a:pt x="255270" y="1746250"/>
                    <a:pt x="220980" y="1748790"/>
                  </a:cubicBezTo>
                  <a:cubicBezTo>
                    <a:pt x="196850" y="1750060"/>
                    <a:pt x="175260" y="1762760"/>
                    <a:pt x="152400" y="1764030"/>
                  </a:cubicBezTo>
                  <a:cubicBezTo>
                    <a:pt x="137160" y="1765300"/>
                    <a:pt x="121920" y="1771650"/>
                    <a:pt x="107950" y="1778000"/>
                  </a:cubicBezTo>
                  <a:cubicBezTo>
                    <a:pt x="100330" y="1780540"/>
                    <a:pt x="93980" y="1786890"/>
                    <a:pt x="87630" y="1790700"/>
                  </a:cubicBezTo>
                  <a:cubicBezTo>
                    <a:pt x="86360" y="1790700"/>
                    <a:pt x="82550" y="1789430"/>
                    <a:pt x="81280" y="1790700"/>
                  </a:cubicBezTo>
                  <a:cubicBezTo>
                    <a:pt x="71120" y="1795780"/>
                    <a:pt x="62230" y="1800860"/>
                    <a:pt x="52070" y="1804670"/>
                  </a:cubicBezTo>
                  <a:cubicBezTo>
                    <a:pt x="44450" y="1808480"/>
                    <a:pt x="38100" y="1812290"/>
                    <a:pt x="30480" y="1816100"/>
                  </a:cubicBezTo>
                  <a:cubicBezTo>
                    <a:pt x="30480" y="1817370"/>
                    <a:pt x="31750" y="1818640"/>
                    <a:pt x="31750" y="1819910"/>
                  </a:cubicBezTo>
                  <a:cubicBezTo>
                    <a:pt x="29210" y="1819910"/>
                    <a:pt x="25400" y="1818640"/>
                    <a:pt x="21590" y="1817370"/>
                  </a:cubicBezTo>
                  <a:cubicBezTo>
                    <a:pt x="22860" y="1824990"/>
                    <a:pt x="24130" y="1830070"/>
                    <a:pt x="25400" y="1836420"/>
                  </a:cubicBezTo>
                  <a:cubicBezTo>
                    <a:pt x="24130" y="1836420"/>
                    <a:pt x="24130" y="1836420"/>
                    <a:pt x="22860" y="1837690"/>
                  </a:cubicBezTo>
                  <a:cubicBezTo>
                    <a:pt x="21590" y="1835150"/>
                    <a:pt x="20320" y="1832610"/>
                    <a:pt x="19050" y="1831340"/>
                  </a:cubicBezTo>
                  <a:cubicBezTo>
                    <a:pt x="7620" y="1844040"/>
                    <a:pt x="0" y="1855470"/>
                    <a:pt x="17780" y="1863090"/>
                  </a:cubicBezTo>
                  <a:cubicBezTo>
                    <a:pt x="16510" y="1869440"/>
                    <a:pt x="16510" y="1874520"/>
                    <a:pt x="16510" y="1878330"/>
                  </a:cubicBezTo>
                  <a:lnTo>
                    <a:pt x="20320" y="1905000"/>
                  </a:lnTo>
                  <a:cubicBezTo>
                    <a:pt x="21590" y="1916430"/>
                    <a:pt x="19050" y="1927860"/>
                    <a:pt x="33020" y="1931671"/>
                  </a:cubicBezTo>
                  <a:cubicBezTo>
                    <a:pt x="29210" y="1938021"/>
                    <a:pt x="29210" y="1967231"/>
                    <a:pt x="34290" y="1968500"/>
                  </a:cubicBezTo>
                  <a:cubicBezTo>
                    <a:pt x="43180" y="1972310"/>
                    <a:pt x="45720" y="1983740"/>
                    <a:pt x="53340" y="1988821"/>
                  </a:cubicBezTo>
                  <a:cubicBezTo>
                    <a:pt x="54610" y="1990091"/>
                    <a:pt x="55880" y="1992631"/>
                    <a:pt x="55880" y="1992631"/>
                  </a:cubicBezTo>
                  <a:cubicBezTo>
                    <a:pt x="45720" y="2004060"/>
                    <a:pt x="60960" y="1998981"/>
                    <a:pt x="63500" y="2004060"/>
                  </a:cubicBezTo>
                  <a:cubicBezTo>
                    <a:pt x="60960" y="2010410"/>
                    <a:pt x="55880" y="2016760"/>
                    <a:pt x="54610" y="2024381"/>
                  </a:cubicBezTo>
                  <a:cubicBezTo>
                    <a:pt x="53340" y="2032001"/>
                    <a:pt x="54610" y="2038351"/>
                    <a:pt x="66040" y="2034541"/>
                  </a:cubicBezTo>
                  <a:cubicBezTo>
                    <a:pt x="64770" y="2045971"/>
                    <a:pt x="63500" y="2056131"/>
                    <a:pt x="62230" y="2067561"/>
                  </a:cubicBezTo>
                  <a:cubicBezTo>
                    <a:pt x="63500" y="2067561"/>
                    <a:pt x="64770" y="2066291"/>
                    <a:pt x="64770" y="2066291"/>
                  </a:cubicBezTo>
                  <a:cubicBezTo>
                    <a:pt x="68580" y="2075181"/>
                    <a:pt x="71120" y="2082801"/>
                    <a:pt x="74930" y="2090421"/>
                  </a:cubicBezTo>
                  <a:cubicBezTo>
                    <a:pt x="81280" y="2090421"/>
                    <a:pt x="87630" y="2091691"/>
                    <a:pt x="95250" y="2092960"/>
                  </a:cubicBezTo>
                  <a:lnTo>
                    <a:pt x="95250" y="2096771"/>
                  </a:lnTo>
                  <a:cubicBezTo>
                    <a:pt x="91440" y="2098041"/>
                    <a:pt x="87630" y="2099310"/>
                    <a:pt x="83820" y="2100581"/>
                  </a:cubicBezTo>
                  <a:cubicBezTo>
                    <a:pt x="85090" y="2101851"/>
                    <a:pt x="87630" y="2101851"/>
                    <a:pt x="87630" y="2101851"/>
                  </a:cubicBezTo>
                  <a:cubicBezTo>
                    <a:pt x="88900" y="2120901"/>
                    <a:pt x="105410" y="2118361"/>
                    <a:pt x="116840" y="2123441"/>
                  </a:cubicBezTo>
                  <a:cubicBezTo>
                    <a:pt x="121920" y="2125981"/>
                    <a:pt x="128270" y="2127251"/>
                    <a:pt x="132080" y="2125981"/>
                  </a:cubicBezTo>
                  <a:cubicBezTo>
                    <a:pt x="139700" y="2122171"/>
                    <a:pt x="144780" y="2123441"/>
                    <a:pt x="144780" y="2131060"/>
                  </a:cubicBezTo>
                  <a:cubicBezTo>
                    <a:pt x="144780" y="2134871"/>
                    <a:pt x="142240" y="2139950"/>
                    <a:pt x="140970" y="2142490"/>
                  </a:cubicBezTo>
                  <a:cubicBezTo>
                    <a:pt x="149860" y="2142490"/>
                    <a:pt x="163830" y="2146300"/>
                    <a:pt x="171450" y="2141220"/>
                  </a:cubicBezTo>
                  <a:cubicBezTo>
                    <a:pt x="189230" y="2129790"/>
                    <a:pt x="205740" y="2139950"/>
                    <a:pt x="222250" y="2136140"/>
                  </a:cubicBezTo>
                  <a:cubicBezTo>
                    <a:pt x="231140" y="2133600"/>
                    <a:pt x="238760" y="2133600"/>
                    <a:pt x="251460" y="2131060"/>
                  </a:cubicBezTo>
                  <a:cubicBezTo>
                    <a:pt x="257810" y="2136140"/>
                    <a:pt x="264160" y="2134871"/>
                    <a:pt x="265430" y="2128521"/>
                  </a:cubicBezTo>
                  <a:cubicBezTo>
                    <a:pt x="275590" y="2128521"/>
                    <a:pt x="284480" y="2128521"/>
                    <a:pt x="293370" y="2127250"/>
                  </a:cubicBezTo>
                  <a:cubicBezTo>
                    <a:pt x="307340" y="2124710"/>
                    <a:pt x="320040" y="2120900"/>
                    <a:pt x="334010" y="2119630"/>
                  </a:cubicBezTo>
                  <a:cubicBezTo>
                    <a:pt x="342900" y="2118360"/>
                    <a:pt x="353060" y="2120900"/>
                    <a:pt x="363220" y="2119630"/>
                  </a:cubicBezTo>
                  <a:cubicBezTo>
                    <a:pt x="368300" y="2118360"/>
                    <a:pt x="372110" y="2110740"/>
                    <a:pt x="377190" y="2106930"/>
                  </a:cubicBezTo>
                  <a:cubicBezTo>
                    <a:pt x="382270" y="2119630"/>
                    <a:pt x="392430" y="2120900"/>
                    <a:pt x="408940" y="2112010"/>
                  </a:cubicBezTo>
                  <a:cubicBezTo>
                    <a:pt x="402590" y="2106930"/>
                    <a:pt x="394970" y="2103120"/>
                    <a:pt x="388620" y="2099310"/>
                  </a:cubicBezTo>
                  <a:cubicBezTo>
                    <a:pt x="394970" y="2096770"/>
                    <a:pt x="400050" y="2092960"/>
                    <a:pt x="405130" y="2091690"/>
                  </a:cubicBezTo>
                  <a:cubicBezTo>
                    <a:pt x="410210" y="2091690"/>
                    <a:pt x="414020" y="2092960"/>
                    <a:pt x="417830" y="2092960"/>
                  </a:cubicBezTo>
                  <a:cubicBezTo>
                    <a:pt x="421640" y="2092960"/>
                    <a:pt x="425450" y="2092960"/>
                    <a:pt x="429260" y="2091690"/>
                  </a:cubicBezTo>
                  <a:cubicBezTo>
                    <a:pt x="433070" y="2090420"/>
                    <a:pt x="435610" y="2089150"/>
                    <a:pt x="438150" y="2086610"/>
                  </a:cubicBezTo>
                  <a:cubicBezTo>
                    <a:pt x="438150" y="2090420"/>
                    <a:pt x="439420" y="2095500"/>
                    <a:pt x="439420" y="2099310"/>
                  </a:cubicBezTo>
                  <a:cubicBezTo>
                    <a:pt x="439420" y="2103120"/>
                    <a:pt x="436880" y="2106930"/>
                    <a:pt x="435610" y="2110740"/>
                  </a:cubicBezTo>
                  <a:cubicBezTo>
                    <a:pt x="439420" y="2110740"/>
                    <a:pt x="443230" y="2110740"/>
                    <a:pt x="448310" y="2109470"/>
                  </a:cubicBezTo>
                  <a:cubicBezTo>
                    <a:pt x="453390" y="2117090"/>
                    <a:pt x="439420" y="2133600"/>
                    <a:pt x="458470" y="2134870"/>
                  </a:cubicBezTo>
                  <a:cubicBezTo>
                    <a:pt x="457200" y="2139950"/>
                    <a:pt x="455930" y="2143760"/>
                    <a:pt x="454660" y="2148840"/>
                  </a:cubicBezTo>
                  <a:cubicBezTo>
                    <a:pt x="462280" y="2148840"/>
                    <a:pt x="469900" y="2150110"/>
                    <a:pt x="481330" y="2151380"/>
                  </a:cubicBezTo>
                  <a:cubicBezTo>
                    <a:pt x="476250" y="2157730"/>
                    <a:pt x="472440" y="2162810"/>
                    <a:pt x="467360" y="2167890"/>
                  </a:cubicBezTo>
                  <a:cubicBezTo>
                    <a:pt x="471170" y="2166620"/>
                    <a:pt x="474980" y="2166620"/>
                    <a:pt x="482600" y="2165350"/>
                  </a:cubicBezTo>
                  <a:cubicBezTo>
                    <a:pt x="466090" y="2180590"/>
                    <a:pt x="483870" y="2181860"/>
                    <a:pt x="490220" y="2190750"/>
                  </a:cubicBezTo>
                  <a:cubicBezTo>
                    <a:pt x="494030" y="2180590"/>
                    <a:pt x="496570" y="2174240"/>
                    <a:pt x="497840" y="2169160"/>
                  </a:cubicBezTo>
                  <a:cubicBezTo>
                    <a:pt x="504190" y="2175510"/>
                    <a:pt x="511810" y="2183130"/>
                    <a:pt x="519430" y="2192020"/>
                  </a:cubicBezTo>
                  <a:cubicBezTo>
                    <a:pt x="520700" y="2192020"/>
                    <a:pt x="523240" y="2189480"/>
                    <a:pt x="524510" y="2190750"/>
                  </a:cubicBezTo>
                  <a:cubicBezTo>
                    <a:pt x="538480" y="2197100"/>
                    <a:pt x="544830" y="2190750"/>
                    <a:pt x="549910" y="2178050"/>
                  </a:cubicBezTo>
                  <a:cubicBezTo>
                    <a:pt x="551180" y="2175510"/>
                    <a:pt x="557530" y="2174240"/>
                    <a:pt x="558800" y="2172970"/>
                  </a:cubicBezTo>
                  <a:cubicBezTo>
                    <a:pt x="556260" y="2180590"/>
                    <a:pt x="552450" y="2188210"/>
                    <a:pt x="548640" y="2197100"/>
                  </a:cubicBezTo>
                  <a:cubicBezTo>
                    <a:pt x="533400" y="2199640"/>
                    <a:pt x="515620" y="2203450"/>
                    <a:pt x="497840" y="2207260"/>
                  </a:cubicBezTo>
                  <a:cubicBezTo>
                    <a:pt x="481330" y="2211070"/>
                    <a:pt x="464820" y="2217420"/>
                    <a:pt x="447040" y="2219960"/>
                  </a:cubicBezTo>
                  <a:cubicBezTo>
                    <a:pt x="422910" y="2223770"/>
                    <a:pt x="398780" y="2226310"/>
                    <a:pt x="373380" y="2230120"/>
                  </a:cubicBezTo>
                  <a:cubicBezTo>
                    <a:pt x="344170" y="2235200"/>
                    <a:pt x="314960" y="2240280"/>
                    <a:pt x="285750" y="2246630"/>
                  </a:cubicBezTo>
                  <a:cubicBezTo>
                    <a:pt x="261620" y="2251710"/>
                    <a:pt x="238760" y="2259330"/>
                    <a:pt x="214630" y="2264410"/>
                  </a:cubicBezTo>
                  <a:cubicBezTo>
                    <a:pt x="198120" y="2268220"/>
                    <a:pt x="181610" y="2269490"/>
                    <a:pt x="166370" y="2275840"/>
                  </a:cubicBezTo>
                  <a:cubicBezTo>
                    <a:pt x="151130" y="2282190"/>
                    <a:pt x="129540" y="2280920"/>
                    <a:pt x="124460" y="2302510"/>
                  </a:cubicBezTo>
                  <a:cubicBezTo>
                    <a:pt x="115570" y="2297430"/>
                    <a:pt x="109220" y="2299970"/>
                    <a:pt x="107950" y="2308860"/>
                  </a:cubicBezTo>
                  <a:cubicBezTo>
                    <a:pt x="107950" y="2311400"/>
                    <a:pt x="106680" y="2313940"/>
                    <a:pt x="104140" y="2313940"/>
                  </a:cubicBezTo>
                  <a:cubicBezTo>
                    <a:pt x="90170" y="2317750"/>
                    <a:pt x="93980" y="2325370"/>
                    <a:pt x="100330" y="2332990"/>
                  </a:cubicBezTo>
                  <a:cubicBezTo>
                    <a:pt x="107950" y="2341880"/>
                    <a:pt x="107950" y="2350770"/>
                    <a:pt x="106680" y="2360930"/>
                  </a:cubicBezTo>
                  <a:cubicBezTo>
                    <a:pt x="104140" y="2374900"/>
                    <a:pt x="101600" y="2390140"/>
                    <a:pt x="99060" y="2404110"/>
                  </a:cubicBezTo>
                  <a:cubicBezTo>
                    <a:pt x="99060" y="2407920"/>
                    <a:pt x="102870" y="2411730"/>
                    <a:pt x="105410" y="2415540"/>
                  </a:cubicBezTo>
                  <a:lnTo>
                    <a:pt x="109220" y="2423160"/>
                  </a:lnTo>
                  <a:lnTo>
                    <a:pt x="109220" y="2444750"/>
                  </a:lnTo>
                  <a:cubicBezTo>
                    <a:pt x="114300" y="2444750"/>
                    <a:pt x="120650" y="2443480"/>
                    <a:pt x="127000" y="2443480"/>
                  </a:cubicBezTo>
                  <a:cubicBezTo>
                    <a:pt x="127000" y="2443480"/>
                    <a:pt x="127000" y="2444750"/>
                    <a:pt x="128270" y="2444750"/>
                  </a:cubicBezTo>
                  <a:cubicBezTo>
                    <a:pt x="124460" y="2446020"/>
                    <a:pt x="121920" y="2447290"/>
                    <a:pt x="118110" y="2449830"/>
                  </a:cubicBezTo>
                  <a:cubicBezTo>
                    <a:pt x="125730" y="2458720"/>
                    <a:pt x="111760" y="2481580"/>
                    <a:pt x="142240" y="2476500"/>
                  </a:cubicBezTo>
                  <a:cubicBezTo>
                    <a:pt x="133350" y="2484120"/>
                    <a:pt x="128270" y="2489200"/>
                    <a:pt x="124460" y="2491740"/>
                  </a:cubicBezTo>
                  <a:cubicBezTo>
                    <a:pt x="127000" y="2498090"/>
                    <a:pt x="129540" y="2501900"/>
                    <a:pt x="130810" y="2505710"/>
                  </a:cubicBezTo>
                  <a:cubicBezTo>
                    <a:pt x="125730" y="2509520"/>
                    <a:pt x="121920" y="2513330"/>
                    <a:pt x="118110" y="2515870"/>
                  </a:cubicBezTo>
                  <a:cubicBezTo>
                    <a:pt x="123190" y="2520950"/>
                    <a:pt x="128270" y="2524760"/>
                    <a:pt x="130810" y="2528570"/>
                  </a:cubicBezTo>
                  <a:cubicBezTo>
                    <a:pt x="135890" y="2523490"/>
                    <a:pt x="140970" y="2518410"/>
                    <a:pt x="146050" y="2518410"/>
                  </a:cubicBezTo>
                  <a:cubicBezTo>
                    <a:pt x="151130" y="2518410"/>
                    <a:pt x="157480" y="2527300"/>
                    <a:pt x="163830" y="2532380"/>
                  </a:cubicBezTo>
                  <a:cubicBezTo>
                    <a:pt x="163830" y="2533650"/>
                    <a:pt x="160020" y="2534920"/>
                    <a:pt x="158750" y="2534920"/>
                  </a:cubicBezTo>
                  <a:cubicBezTo>
                    <a:pt x="149860" y="2524760"/>
                    <a:pt x="140970" y="2523490"/>
                    <a:pt x="132080" y="2534920"/>
                  </a:cubicBezTo>
                  <a:cubicBezTo>
                    <a:pt x="132080" y="2534920"/>
                    <a:pt x="130810" y="2534920"/>
                    <a:pt x="130810" y="2533650"/>
                  </a:cubicBezTo>
                  <a:cubicBezTo>
                    <a:pt x="130810" y="2532380"/>
                    <a:pt x="130810" y="2532380"/>
                    <a:pt x="129540" y="2531110"/>
                  </a:cubicBezTo>
                  <a:cubicBezTo>
                    <a:pt x="124460" y="2536190"/>
                    <a:pt x="125730" y="2540000"/>
                    <a:pt x="132080" y="2543810"/>
                  </a:cubicBezTo>
                  <a:cubicBezTo>
                    <a:pt x="140970" y="2548890"/>
                    <a:pt x="139700" y="2552700"/>
                    <a:pt x="134620" y="2559050"/>
                  </a:cubicBezTo>
                  <a:cubicBezTo>
                    <a:pt x="137160" y="2560320"/>
                    <a:pt x="140970" y="2562860"/>
                    <a:pt x="140970" y="2564130"/>
                  </a:cubicBezTo>
                  <a:cubicBezTo>
                    <a:pt x="140970" y="2570480"/>
                    <a:pt x="153670" y="2574290"/>
                    <a:pt x="143510" y="2581910"/>
                  </a:cubicBezTo>
                  <a:cubicBezTo>
                    <a:pt x="148590" y="2588260"/>
                    <a:pt x="151130" y="2594610"/>
                    <a:pt x="162560" y="2597150"/>
                  </a:cubicBezTo>
                  <a:cubicBezTo>
                    <a:pt x="172720" y="2599690"/>
                    <a:pt x="175260" y="2594610"/>
                    <a:pt x="181610" y="2593340"/>
                  </a:cubicBezTo>
                  <a:cubicBezTo>
                    <a:pt x="187960" y="2592070"/>
                    <a:pt x="195580" y="2595880"/>
                    <a:pt x="201930" y="2597150"/>
                  </a:cubicBezTo>
                  <a:cubicBezTo>
                    <a:pt x="204470" y="2597150"/>
                    <a:pt x="207010" y="2593340"/>
                    <a:pt x="207010" y="2592070"/>
                  </a:cubicBezTo>
                  <a:cubicBezTo>
                    <a:pt x="215900" y="2593340"/>
                    <a:pt x="224790" y="2595880"/>
                    <a:pt x="232410" y="2594610"/>
                  </a:cubicBezTo>
                  <a:cubicBezTo>
                    <a:pt x="243840" y="2593340"/>
                    <a:pt x="250190" y="2597150"/>
                    <a:pt x="251460" y="2607310"/>
                  </a:cubicBezTo>
                  <a:cubicBezTo>
                    <a:pt x="252730" y="2618740"/>
                    <a:pt x="259080" y="2620010"/>
                    <a:pt x="267970" y="2618740"/>
                  </a:cubicBezTo>
                  <a:cubicBezTo>
                    <a:pt x="275590" y="2617470"/>
                    <a:pt x="281940" y="2614930"/>
                    <a:pt x="289560" y="2613660"/>
                  </a:cubicBezTo>
                  <a:cubicBezTo>
                    <a:pt x="285750" y="2609850"/>
                    <a:pt x="280670" y="2606040"/>
                    <a:pt x="274320" y="2600960"/>
                  </a:cubicBezTo>
                  <a:cubicBezTo>
                    <a:pt x="280670" y="2599690"/>
                    <a:pt x="287020" y="2597150"/>
                    <a:pt x="292100" y="2597150"/>
                  </a:cubicBezTo>
                  <a:cubicBezTo>
                    <a:pt x="302260" y="2595880"/>
                    <a:pt x="311150" y="2594610"/>
                    <a:pt x="321310" y="2594610"/>
                  </a:cubicBezTo>
                  <a:cubicBezTo>
                    <a:pt x="325120" y="2594610"/>
                    <a:pt x="328930" y="2597150"/>
                    <a:pt x="332740" y="2600960"/>
                  </a:cubicBezTo>
                  <a:cubicBezTo>
                    <a:pt x="316230" y="2600960"/>
                    <a:pt x="300990" y="2600960"/>
                    <a:pt x="289560" y="2613660"/>
                  </a:cubicBezTo>
                  <a:cubicBezTo>
                    <a:pt x="293370" y="2614930"/>
                    <a:pt x="298450" y="2616200"/>
                    <a:pt x="302260" y="2616200"/>
                  </a:cubicBezTo>
                  <a:cubicBezTo>
                    <a:pt x="323850" y="2614930"/>
                    <a:pt x="346710" y="2613660"/>
                    <a:pt x="368300" y="2612390"/>
                  </a:cubicBezTo>
                  <a:cubicBezTo>
                    <a:pt x="389890" y="2611120"/>
                    <a:pt x="410210" y="2608580"/>
                    <a:pt x="433070" y="2607310"/>
                  </a:cubicBezTo>
                  <a:cubicBezTo>
                    <a:pt x="439420" y="2633980"/>
                    <a:pt x="445770" y="2659380"/>
                    <a:pt x="450850" y="2684780"/>
                  </a:cubicBezTo>
                  <a:cubicBezTo>
                    <a:pt x="448310" y="2686050"/>
                    <a:pt x="445770" y="2687320"/>
                    <a:pt x="443230" y="2687320"/>
                  </a:cubicBezTo>
                  <a:cubicBezTo>
                    <a:pt x="447040" y="2692400"/>
                    <a:pt x="452120" y="2697480"/>
                    <a:pt x="453390" y="2702560"/>
                  </a:cubicBezTo>
                  <a:cubicBezTo>
                    <a:pt x="454660" y="2710180"/>
                    <a:pt x="453390" y="2717800"/>
                    <a:pt x="453390" y="2722880"/>
                  </a:cubicBezTo>
                  <a:cubicBezTo>
                    <a:pt x="462280" y="2725420"/>
                    <a:pt x="467360" y="2726690"/>
                    <a:pt x="473710" y="2727960"/>
                  </a:cubicBezTo>
                  <a:cubicBezTo>
                    <a:pt x="472440" y="2727960"/>
                    <a:pt x="471170" y="2729230"/>
                    <a:pt x="468630" y="2729230"/>
                  </a:cubicBezTo>
                  <a:cubicBezTo>
                    <a:pt x="469900" y="2738120"/>
                    <a:pt x="472440" y="2748280"/>
                    <a:pt x="473710" y="2760980"/>
                  </a:cubicBezTo>
                  <a:lnTo>
                    <a:pt x="494030" y="2760980"/>
                  </a:lnTo>
                  <a:cubicBezTo>
                    <a:pt x="497840" y="2760980"/>
                    <a:pt x="501650" y="2763520"/>
                    <a:pt x="502920" y="2764790"/>
                  </a:cubicBezTo>
                  <a:cubicBezTo>
                    <a:pt x="508000" y="2780030"/>
                    <a:pt x="519430" y="2785110"/>
                    <a:pt x="534670" y="2781300"/>
                  </a:cubicBezTo>
                  <a:cubicBezTo>
                    <a:pt x="541020" y="2780030"/>
                    <a:pt x="548640" y="2780030"/>
                    <a:pt x="554990" y="2780030"/>
                  </a:cubicBezTo>
                  <a:lnTo>
                    <a:pt x="570230" y="2780030"/>
                  </a:lnTo>
                  <a:cubicBezTo>
                    <a:pt x="575310" y="2780030"/>
                    <a:pt x="580390" y="2778760"/>
                    <a:pt x="585470" y="2777490"/>
                  </a:cubicBezTo>
                  <a:cubicBezTo>
                    <a:pt x="586740" y="2773680"/>
                    <a:pt x="586740" y="2769870"/>
                    <a:pt x="588010" y="2764790"/>
                  </a:cubicBezTo>
                  <a:cubicBezTo>
                    <a:pt x="591820" y="2764790"/>
                    <a:pt x="594360" y="2763520"/>
                    <a:pt x="598170" y="2763520"/>
                  </a:cubicBezTo>
                  <a:cubicBezTo>
                    <a:pt x="622300" y="2760980"/>
                    <a:pt x="647700" y="2757170"/>
                    <a:pt x="673100" y="2754630"/>
                  </a:cubicBezTo>
                  <a:cubicBezTo>
                    <a:pt x="673100" y="2754630"/>
                    <a:pt x="674370" y="2757170"/>
                    <a:pt x="675640" y="2760980"/>
                  </a:cubicBezTo>
                  <a:cubicBezTo>
                    <a:pt x="671830" y="2762250"/>
                    <a:pt x="669290" y="2763520"/>
                    <a:pt x="666750" y="2764790"/>
                  </a:cubicBezTo>
                  <a:cubicBezTo>
                    <a:pt x="676910" y="2774950"/>
                    <a:pt x="690880" y="2776220"/>
                    <a:pt x="699770" y="2768600"/>
                  </a:cubicBezTo>
                  <a:cubicBezTo>
                    <a:pt x="694690" y="2764790"/>
                    <a:pt x="690880" y="2762250"/>
                    <a:pt x="684530" y="2758440"/>
                  </a:cubicBezTo>
                  <a:lnTo>
                    <a:pt x="688340" y="2754630"/>
                  </a:lnTo>
                  <a:lnTo>
                    <a:pt x="698500" y="2754630"/>
                  </a:lnTo>
                  <a:lnTo>
                    <a:pt x="698500" y="2753360"/>
                  </a:lnTo>
                  <a:cubicBezTo>
                    <a:pt x="703580" y="2754630"/>
                    <a:pt x="707390" y="2757170"/>
                    <a:pt x="712470" y="2753360"/>
                  </a:cubicBezTo>
                  <a:lnTo>
                    <a:pt x="717550" y="2753360"/>
                  </a:lnTo>
                  <a:lnTo>
                    <a:pt x="762000" y="2755900"/>
                  </a:lnTo>
                  <a:cubicBezTo>
                    <a:pt x="767080" y="2755900"/>
                    <a:pt x="769620" y="2754630"/>
                    <a:pt x="772160" y="2752090"/>
                  </a:cubicBezTo>
                  <a:cubicBezTo>
                    <a:pt x="778510" y="2762250"/>
                    <a:pt x="783590" y="2771140"/>
                    <a:pt x="789940" y="2782570"/>
                  </a:cubicBezTo>
                  <a:cubicBezTo>
                    <a:pt x="788670" y="2782570"/>
                    <a:pt x="786130" y="2783840"/>
                    <a:pt x="783590" y="2783840"/>
                  </a:cubicBezTo>
                  <a:cubicBezTo>
                    <a:pt x="800100" y="2810510"/>
                    <a:pt x="810260" y="2838450"/>
                    <a:pt x="795020" y="2868930"/>
                  </a:cubicBezTo>
                  <a:cubicBezTo>
                    <a:pt x="796290" y="2879090"/>
                    <a:pt x="798830" y="2889250"/>
                    <a:pt x="800100" y="2901950"/>
                  </a:cubicBezTo>
                  <a:lnTo>
                    <a:pt x="812800" y="2901950"/>
                  </a:lnTo>
                  <a:cubicBezTo>
                    <a:pt x="810260" y="2908300"/>
                    <a:pt x="807720" y="2912110"/>
                    <a:pt x="806450" y="2915920"/>
                  </a:cubicBezTo>
                  <a:cubicBezTo>
                    <a:pt x="806450" y="2922270"/>
                    <a:pt x="820420" y="2924810"/>
                    <a:pt x="810260" y="2933700"/>
                  </a:cubicBezTo>
                  <a:lnTo>
                    <a:pt x="812800" y="2938780"/>
                  </a:lnTo>
                  <a:cubicBezTo>
                    <a:pt x="825500" y="2955290"/>
                    <a:pt x="839470" y="2970530"/>
                    <a:pt x="853440" y="2989580"/>
                  </a:cubicBezTo>
                  <a:cubicBezTo>
                    <a:pt x="843280" y="2994660"/>
                    <a:pt x="834390" y="2999740"/>
                    <a:pt x="822960" y="3004820"/>
                  </a:cubicBezTo>
                  <a:cubicBezTo>
                    <a:pt x="834390" y="3006090"/>
                    <a:pt x="835660" y="3012440"/>
                    <a:pt x="831850" y="3021330"/>
                  </a:cubicBezTo>
                  <a:cubicBezTo>
                    <a:pt x="830580" y="3023870"/>
                    <a:pt x="833120" y="3030220"/>
                    <a:pt x="834390" y="3031490"/>
                  </a:cubicBezTo>
                  <a:cubicBezTo>
                    <a:pt x="848360" y="3035300"/>
                    <a:pt x="861060" y="3049270"/>
                    <a:pt x="877570" y="3044190"/>
                  </a:cubicBezTo>
                  <a:cubicBezTo>
                    <a:pt x="877570" y="3046730"/>
                    <a:pt x="876300" y="3050540"/>
                    <a:pt x="875030" y="3051810"/>
                  </a:cubicBezTo>
                  <a:cubicBezTo>
                    <a:pt x="864870" y="3056890"/>
                    <a:pt x="854710" y="3060700"/>
                    <a:pt x="844550" y="3065780"/>
                  </a:cubicBezTo>
                  <a:lnTo>
                    <a:pt x="859790" y="3073400"/>
                  </a:lnTo>
                  <a:cubicBezTo>
                    <a:pt x="862330" y="3069590"/>
                    <a:pt x="863600" y="3065780"/>
                    <a:pt x="866140" y="3061970"/>
                  </a:cubicBezTo>
                  <a:cubicBezTo>
                    <a:pt x="873760" y="3065780"/>
                    <a:pt x="880110" y="3068320"/>
                    <a:pt x="887730" y="3072130"/>
                  </a:cubicBezTo>
                  <a:cubicBezTo>
                    <a:pt x="883919" y="3074670"/>
                    <a:pt x="881380" y="3075940"/>
                    <a:pt x="878840" y="3077210"/>
                  </a:cubicBezTo>
                  <a:cubicBezTo>
                    <a:pt x="881380" y="3078480"/>
                    <a:pt x="883920" y="3081020"/>
                    <a:pt x="887730" y="3082290"/>
                  </a:cubicBezTo>
                  <a:cubicBezTo>
                    <a:pt x="891539" y="3083560"/>
                    <a:pt x="895349" y="3082290"/>
                    <a:pt x="897890" y="3083560"/>
                  </a:cubicBezTo>
                  <a:cubicBezTo>
                    <a:pt x="904240" y="3077210"/>
                    <a:pt x="909320" y="3069590"/>
                    <a:pt x="915670" y="3065780"/>
                  </a:cubicBezTo>
                  <a:cubicBezTo>
                    <a:pt x="923290" y="3061970"/>
                    <a:pt x="1130300" y="3040380"/>
                    <a:pt x="1137920" y="3039110"/>
                  </a:cubicBezTo>
                  <a:cubicBezTo>
                    <a:pt x="1148080" y="3037840"/>
                    <a:pt x="1159510" y="3039110"/>
                    <a:pt x="1169670" y="3040380"/>
                  </a:cubicBezTo>
                  <a:lnTo>
                    <a:pt x="1143000" y="3051810"/>
                  </a:lnTo>
                  <a:lnTo>
                    <a:pt x="1146810" y="3059430"/>
                  </a:lnTo>
                  <a:cubicBezTo>
                    <a:pt x="1159510" y="3058160"/>
                    <a:pt x="1169670" y="3058160"/>
                    <a:pt x="1179830" y="3055620"/>
                  </a:cubicBezTo>
                  <a:cubicBezTo>
                    <a:pt x="1186180" y="3054350"/>
                    <a:pt x="1196340" y="3055620"/>
                    <a:pt x="1197610" y="3045460"/>
                  </a:cubicBezTo>
                  <a:cubicBezTo>
                    <a:pt x="1206500" y="3051810"/>
                    <a:pt x="1215390" y="3053080"/>
                    <a:pt x="1226820" y="3048000"/>
                  </a:cubicBezTo>
                  <a:cubicBezTo>
                    <a:pt x="1233170" y="3045460"/>
                    <a:pt x="1240790" y="3045460"/>
                    <a:pt x="1247140" y="3044190"/>
                  </a:cubicBezTo>
                  <a:cubicBezTo>
                    <a:pt x="1262380" y="3042920"/>
                    <a:pt x="1277620" y="3041650"/>
                    <a:pt x="1292860" y="3039110"/>
                  </a:cubicBezTo>
                  <a:lnTo>
                    <a:pt x="1308100" y="3039110"/>
                  </a:lnTo>
                  <a:cubicBezTo>
                    <a:pt x="1309370" y="3036570"/>
                    <a:pt x="1309370" y="3032760"/>
                    <a:pt x="1309370" y="3032760"/>
                  </a:cubicBezTo>
                  <a:cubicBezTo>
                    <a:pt x="1323340" y="3032760"/>
                    <a:pt x="1334770" y="3034030"/>
                    <a:pt x="1347470" y="3034030"/>
                  </a:cubicBezTo>
                  <a:cubicBezTo>
                    <a:pt x="1361440" y="3034030"/>
                    <a:pt x="1367790" y="3025140"/>
                    <a:pt x="1362710" y="3011170"/>
                  </a:cubicBezTo>
                  <a:cubicBezTo>
                    <a:pt x="1366520" y="3011170"/>
                    <a:pt x="1371599" y="3012440"/>
                    <a:pt x="1374140" y="3012440"/>
                  </a:cubicBezTo>
                  <a:cubicBezTo>
                    <a:pt x="1375410" y="3017520"/>
                    <a:pt x="1374140" y="3023870"/>
                    <a:pt x="1376680" y="3025140"/>
                  </a:cubicBezTo>
                  <a:cubicBezTo>
                    <a:pt x="1380490" y="3027680"/>
                    <a:pt x="1386840" y="3027680"/>
                    <a:pt x="1391919" y="3026410"/>
                  </a:cubicBezTo>
                  <a:cubicBezTo>
                    <a:pt x="1398269" y="3025140"/>
                    <a:pt x="1405889" y="3018790"/>
                    <a:pt x="1408430" y="3021330"/>
                  </a:cubicBezTo>
                  <a:cubicBezTo>
                    <a:pt x="1421130" y="3031490"/>
                    <a:pt x="1430019" y="3022600"/>
                    <a:pt x="1436369" y="3017520"/>
                  </a:cubicBezTo>
                  <a:cubicBezTo>
                    <a:pt x="1441449" y="3018790"/>
                    <a:pt x="1443989" y="3022600"/>
                    <a:pt x="1446530" y="3021330"/>
                  </a:cubicBezTo>
                  <a:cubicBezTo>
                    <a:pt x="1452880" y="3020060"/>
                    <a:pt x="1460499" y="3018790"/>
                    <a:pt x="1466849" y="3017520"/>
                  </a:cubicBezTo>
                  <a:cubicBezTo>
                    <a:pt x="1480819" y="3013710"/>
                    <a:pt x="1496060" y="3011170"/>
                    <a:pt x="1510030" y="3011170"/>
                  </a:cubicBezTo>
                  <a:cubicBezTo>
                    <a:pt x="1529080" y="3009900"/>
                    <a:pt x="1546860" y="3004820"/>
                    <a:pt x="1565910" y="3003550"/>
                  </a:cubicBezTo>
                  <a:cubicBezTo>
                    <a:pt x="1574799" y="3002280"/>
                    <a:pt x="1583690" y="3004820"/>
                    <a:pt x="1592580" y="3006090"/>
                  </a:cubicBezTo>
                  <a:cubicBezTo>
                    <a:pt x="1595119" y="3006090"/>
                    <a:pt x="1598930" y="3006090"/>
                    <a:pt x="1598930" y="3004820"/>
                  </a:cubicBezTo>
                  <a:cubicBezTo>
                    <a:pt x="1598930" y="2992120"/>
                    <a:pt x="1619249" y="2998470"/>
                    <a:pt x="1616710" y="2984500"/>
                  </a:cubicBezTo>
                  <a:cubicBezTo>
                    <a:pt x="1619249" y="2985770"/>
                    <a:pt x="1621790" y="2985770"/>
                    <a:pt x="1623060" y="2988310"/>
                  </a:cubicBezTo>
                  <a:cubicBezTo>
                    <a:pt x="1626870" y="2992120"/>
                    <a:pt x="1629410" y="2995930"/>
                    <a:pt x="1633220" y="2999740"/>
                  </a:cubicBezTo>
                  <a:cubicBezTo>
                    <a:pt x="1633220" y="2994660"/>
                    <a:pt x="1633220" y="2990850"/>
                    <a:pt x="1631950" y="2985770"/>
                  </a:cubicBezTo>
                  <a:cubicBezTo>
                    <a:pt x="1644650" y="2992120"/>
                    <a:pt x="1657350" y="2998470"/>
                    <a:pt x="1666240" y="3003550"/>
                  </a:cubicBezTo>
                  <a:cubicBezTo>
                    <a:pt x="1675130" y="2997200"/>
                    <a:pt x="1682750" y="2994660"/>
                    <a:pt x="1687830" y="2988310"/>
                  </a:cubicBezTo>
                  <a:cubicBezTo>
                    <a:pt x="1692909" y="2980690"/>
                    <a:pt x="1691640" y="2979420"/>
                    <a:pt x="1700530" y="2985770"/>
                  </a:cubicBezTo>
                  <a:cubicBezTo>
                    <a:pt x="1699259" y="2987040"/>
                    <a:pt x="1696719" y="2988310"/>
                    <a:pt x="1694180" y="2990850"/>
                  </a:cubicBezTo>
                  <a:cubicBezTo>
                    <a:pt x="1709419" y="2987040"/>
                    <a:pt x="1723390" y="2979420"/>
                    <a:pt x="1738630" y="2980690"/>
                  </a:cubicBezTo>
                  <a:cubicBezTo>
                    <a:pt x="1753869" y="2980690"/>
                    <a:pt x="1769109" y="2983230"/>
                    <a:pt x="1783080" y="2974340"/>
                  </a:cubicBezTo>
                  <a:cubicBezTo>
                    <a:pt x="1784350" y="2978150"/>
                    <a:pt x="1784350" y="2981960"/>
                    <a:pt x="1786890" y="2983230"/>
                  </a:cubicBezTo>
                  <a:cubicBezTo>
                    <a:pt x="1790700" y="2985770"/>
                    <a:pt x="1797050" y="2987040"/>
                    <a:pt x="1798319" y="2985770"/>
                  </a:cubicBezTo>
                  <a:cubicBezTo>
                    <a:pt x="1805940" y="2974340"/>
                    <a:pt x="1818640" y="2975610"/>
                    <a:pt x="1826259" y="2981960"/>
                  </a:cubicBezTo>
                  <a:cubicBezTo>
                    <a:pt x="1836419" y="2989580"/>
                    <a:pt x="1842769" y="2983230"/>
                    <a:pt x="1851659" y="2981960"/>
                  </a:cubicBezTo>
                  <a:cubicBezTo>
                    <a:pt x="1844039" y="2978150"/>
                    <a:pt x="1837689" y="2974340"/>
                    <a:pt x="1831339" y="2971800"/>
                  </a:cubicBezTo>
                  <a:cubicBezTo>
                    <a:pt x="1832609" y="2970530"/>
                    <a:pt x="1832609" y="2969260"/>
                    <a:pt x="1833879" y="2967990"/>
                  </a:cubicBezTo>
                  <a:cubicBezTo>
                    <a:pt x="1837689" y="2969260"/>
                    <a:pt x="1842769" y="2970530"/>
                    <a:pt x="1846579" y="2973070"/>
                  </a:cubicBezTo>
                  <a:cubicBezTo>
                    <a:pt x="1847849" y="2967990"/>
                    <a:pt x="1850389" y="2964180"/>
                    <a:pt x="1851659" y="2960370"/>
                  </a:cubicBezTo>
                  <a:cubicBezTo>
                    <a:pt x="1864359" y="2966720"/>
                    <a:pt x="1875789" y="2971799"/>
                    <a:pt x="1889759" y="2962909"/>
                  </a:cubicBezTo>
                  <a:cubicBezTo>
                    <a:pt x="1892299" y="2961639"/>
                    <a:pt x="1902459" y="2954020"/>
                    <a:pt x="1899919" y="2966720"/>
                  </a:cubicBezTo>
                  <a:cubicBezTo>
                    <a:pt x="1893569" y="2970530"/>
                    <a:pt x="1887219" y="2974340"/>
                    <a:pt x="1880869" y="2976880"/>
                  </a:cubicBezTo>
                  <a:cubicBezTo>
                    <a:pt x="1880869" y="2978150"/>
                    <a:pt x="1882139" y="2978150"/>
                    <a:pt x="1882139" y="2979420"/>
                  </a:cubicBezTo>
                  <a:cubicBezTo>
                    <a:pt x="1889759" y="2978149"/>
                    <a:pt x="1898649" y="2976880"/>
                    <a:pt x="1907539" y="2975609"/>
                  </a:cubicBezTo>
                  <a:cubicBezTo>
                    <a:pt x="1904999" y="2971799"/>
                    <a:pt x="1903729" y="2969259"/>
                    <a:pt x="1902459" y="2966720"/>
                  </a:cubicBezTo>
                  <a:cubicBezTo>
                    <a:pt x="1911349" y="2967990"/>
                    <a:pt x="1921509" y="2969259"/>
                    <a:pt x="1930399" y="2967990"/>
                  </a:cubicBezTo>
                  <a:cubicBezTo>
                    <a:pt x="1949449" y="2966720"/>
                    <a:pt x="1963419" y="2947670"/>
                    <a:pt x="1986279" y="2955290"/>
                  </a:cubicBezTo>
                  <a:cubicBezTo>
                    <a:pt x="1993899" y="2957830"/>
                    <a:pt x="2011679" y="2955290"/>
                    <a:pt x="2012949" y="2938780"/>
                  </a:cubicBezTo>
                  <a:cubicBezTo>
                    <a:pt x="2012949" y="2942590"/>
                    <a:pt x="2012949" y="2947670"/>
                    <a:pt x="2014219" y="2950209"/>
                  </a:cubicBezTo>
                  <a:cubicBezTo>
                    <a:pt x="2026919" y="2946399"/>
                    <a:pt x="2038349" y="2942589"/>
                    <a:pt x="2051049" y="2938780"/>
                  </a:cubicBezTo>
                  <a:cubicBezTo>
                    <a:pt x="2051049" y="2940050"/>
                    <a:pt x="2048509" y="2943859"/>
                    <a:pt x="2049779" y="2946400"/>
                  </a:cubicBezTo>
                  <a:cubicBezTo>
                    <a:pt x="2049779" y="2950210"/>
                    <a:pt x="2052319" y="2954020"/>
                    <a:pt x="2054859" y="2956560"/>
                  </a:cubicBezTo>
                  <a:cubicBezTo>
                    <a:pt x="2056129" y="2957830"/>
                    <a:pt x="2062479" y="2956560"/>
                    <a:pt x="2062479" y="2955290"/>
                  </a:cubicBezTo>
                  <a:cubicBezTo>
                    <a:pt x="2065019" y="2943860"/>
                    <a:pt x="2073909" y="2945130"/>
                    <a:pt x="2082799" y="2945130"/>
                  </a:cubicBezTo>
                  <a:cubicBezTo>
                    <a:pt x="2090419" y="2945130"/>
                    <a:pt x="2099309" y="2943859"/>
                    <a:pt x="2108199" y="2942590"/>
                  </a:cubicBezTo>
                  <a:cubicBezTo>
                    <a:pt x="2112009" y="2936240"/>
                    <a:pt x="2114549" y="2926080"/>
                    <a:pt x="2127249" y="2938780"/>
                  </a:cubicBezTo>
                  <a:cubicBezTo>
                    <a:pt x="2132329" y="2943859"/>
                    <a:pt x="2145029" y="2942590"/>
                    <a:pt x="2146299" y="2932430"/>
                  </a:cubicBezTo>
                  <a:lnTo>
                    <a:pt x="2199639" y="2932430"/>
                  </a:lnTo>
                  <a:lnTo>
                    <a:pt x="2199639" y="2934970"/>
                  </a:lnTo>
                  <a:cubicBezTo>
                    <a:pt x="2205989" y="2933699"/>
                    <a:pt x="2212339" y="2931159"/>
                    <a:pt x="2217419" y="2929890"/>
                  </a:cubicBezTo>
                  <a:cubicBezTo>
                    <a:pt x="2221229" y="2936240"/>
                    <a:pt x="2225039" y="2942590"/>
                    <a:pt x="2230119" y="2950210"/>
                  </a:cubicBezTo>
                  <a:cubicBezTo>
                    <a:pt x="2239009" y="2926080"/>
                    <a:pt x="2249169" y="2921000"/>
                    <a:pt x="2266949" y="2929890"/>
                  </a:cubicBezTo>
                  <a:cubicBezTo>
                    <a:pt x="2269489" y="2931160"/>
                    <a:pt x="2269489" y="2937510"/>
                    <a:pt x="2270759" y="2942590"/>
                  </a:cubicBezTo>
                  <a:cubicBezTo>
                    <a:pt x="2272029" y="2941320"/>
                    <a:pt x="2279649" y="2938780"/>
                    <a:pt x="2279649" y="2937510"/>
                  </a:cubicBezTo>
                  <a:cubicBezTo>
                    <a:pt x="2278379" y="2927350"/>
                    <a:pt x="2292349" y="2934970"/>
                    <a:pt x="2291079" y="2927350"/>
                  </a:cubicBezTo>
                  <a:cubicBezTo>
                    <a:pt x="2302509" y="2932430"/>
                    <a:pt x="2305049" y="2924810"/>
                    <a:pt x="2307589" y="2919730"/>
                  </a:cubicBezTo>
                  <a:cubicBezTo>
                    <a:pt x="2302509" y="2915920"/>
                    <a:pt x="2299969" y="2913380"/>
                    <a:pt x="2296159" y="2909570"/>
                  </a:cubicBezTo>
                  <a:cubicBezTo>
                    <a:pt x="2297429" y="2908299"/>
                    <a:pt x="2297429" y="2907030"/>
                    <a:pt x="2298699" y="2905759"/>
                  </a:cubicBezTo>
                  <a:cubicBezTo>
                    <a:pt x="2308859" y="2912109"/>
                    <a:pt x="2319019" y="2918459"/>
                    <a:pt x="2325369" y="2922270"/>
                  </a:cubicBezTo>
                  <a:cubicBezTo>
                    <a:pt x="2335529" y="2920999"/>
                    <a:pt x="2344419" y="2920999"/>
                    <a:pt x="2353309" y="2919730"/>
                  </a:cubicBezTo>
                  <a:cubicBezTo>
                    <a:pt x="2362199" y="2918460"/>
                    <a:pt x="2371089" y="2914650"/>
                    <a:pt x="2381249" y="2912109"/>
                  </a:cubicBezTo>
                  <a:cubicBezTo>
                    <a:pt x="2382519" y="2914649"/>
                    <a:pt x="2383789" y="2915920"/>
                    <a:pt x="2385059" y="2918459"/>
                  </a:cubicBezTo>
                  <a:cubicBezTo>
                    <a:pt x="2388869" y="2913380"/>
                    <a:pt x="2391409" y="2908299"/>
                    <a:pt x="2396489" y="2899409"/>
                  </a:cubicBezTo>
                  <a:lnTo>
                    <a:pt x="2396489" y="2919730"/>
                  </a:lnTo>
                  <a:cubicBezTo>
                    <a:pt x="2407919" y="2912109"/>
                    <a:pt x="2416809" y="2905759"/>
                    <a:pt x="2424429" y="2899409"/>
                  </a:cubicBezTo>
                  <a:cubicBezTo>
                    <a:pt x="2429509" y="2908299"/>
                    <a:pt x="2433319" y="2917189"/>
                    <a:pt x="2437129" y="2924809"/>
                  </a:cubicBezTo>
                  <a:cubicBezTo>
                    <a:pt x="2438399" y="2924809"/>
                    <a:pt x="2438399" y="2923539"/>
                    <a:pt x="2439669" y="2923539"/>
                  </a:cubicBezTo>
                  <a:cubicBezTo>
                    <a:pt x="2438399" y="2918459"/>
                    <a:pt x="2437129" y="2913379"/>
                    <a:pt x="2434589" y="2907029"/>
                  </a:cubicBezTo>
                  <a:lnTo>
                    <a:pt x="2499359" y="2907029"/>
                  </a:lnTo>
                  <a:cubicBezTo>
                    <a:pt x="2505709" y="2895599"/>
                    <a:pt x="2519679" y="2894329"/>
                    <a:pt x="2531109" y="2905759"/>
                  </a:cubicBezTo>
                  <a:cubicBezTo>
                    <a:pt x="2547619" y="2922269"/>
                    <a:pt x="2550159" y="2922269"/>
                    <a:pt x="2560319" y="2898139"/>
                  </a:cubicBezTo>
                  <a:cubicBezTo>
                    <a:pt x="2565399" y="2900679"/>
                    <a:pt x="2570479" y="2903219"/>
                    <a:pt x="2576829" y="2907029"/>
                  </a:cubicBezTo>
                  <a:cubicBezTo>
                    <a:pt x="2584449" y="2890519"/>
                    <a:pt x="2597149" y="2890519"/>
                    <a:pt x="2612389" y="2895599"/>
                  </a:cubicBezTo>
                  <a:cubicBezTo>
                    <a:pt x="2620009" y="2898139"/>
                    <a:pt x="2628899" y="2893059"/>
                    <a:pt x="2637789" y="2890519"/>
                  </a:cubicBezTo>
                  <a:lnTo>
                    <a:pt x="2644139" y="2896869"/>
                  </a:lnTo>
                  <a:cubicBezTo>
                    <a:pt x="2651759" y="2894329"/>
                    <a:pt x="2658109" y="2893059"/>
                    <a:pt x="2664459" y="2890519"/>
                  </a:cubicBezTo>
                  <a:cubicBezTo>
                    <a:pt x="2665730" y="2894329"/>
                    <a:pt x="2665730" y="2896869"/>
                    <a:pt x="2666999" y="2903219"/>
                  </a:cubicBezTo>
                  <a:cubicBezTo>
                    <a:pt x="2672079" y="2898139"/>
                    <a:pt x="2675889" y="2893059"/>
                    <a:pt x="2682239" y="2886709"/>
                  </a:cubicBezTo>
                  <a:cubicBezTo>
                    <a:pt x="2687319" y="2893059"/>
                    <a:pt x="2691129" y="2899409"/>
                    <a:pt x="2696209" y="2905759"/>
                  </a:cubicBezTo>
                  <a:cubicBezTo>
                    <a:pt x="2705099" y="2905759"/>
                    <a:pt x="2719069" y="2913379"/>
                    <a:pt x="2721609" y="2893059"/>
                  </a:cubicBezTo>
                  <a:cubicBezTo>
                    <a:pt x="2721609" y="2890519"/>
                    <a:pt x="2729230" y="2886709"/>
                    <a:pt x="2733039" y="2885439"/>
                  </a:cubicBezTo>
                  <a:cubicBezTo>
                    <a:pt x="2740659" y="2884169"/>
                    <a:pt x="2748279" y="2882899"/>
                    <a:pt x="2755899" y="2882899"/>
                  </a:cubicBezTo>
                  <a:cubicBezTo>
                    <a:pt x="2753359" y="2877819"/>
                    <a:pt x="2750819" y="2874009"/>
                    <a:pt x="2747009" y="2867659"/>
                  </a:cubicBezTo>
                  <a:cubicBezTo>
                    <a:pt x="2757169" y="2870199"/>
                    <a:pt x="2764789" y="2870199"/>
                    <a:pt x="2771139" y="2872739"/>
                  </a:cubicBezTo>
                  <a:cubicBezTo>
                    <a:pt x="2785109" y="2879089"/>
                    <a:pt x="2796539" y="2879089"/>
                    <a:pt x="2810509" y="2868929"/>
                  </a:cubicBezTo>
                  <a:cubicBezTo>
                    <a:pt x="2807969" y="2867659"/>
                    <a:pt x="2805430" y="2865119"/>
                    <a:pt x="2802889" y="2863849"/>
                  </a:cubicBezTo>
                  <a:cubicBezTo>
                    <a:pt x="2804159" y="2860039"/>
                    <a:pt x="2806699" y="2856229"/>
                    <a:pt x="2807969" y="2852419"/>
                  </a:cubicBezTo>
                  <a:cubicBezTo>
                    <a:pt x="2813049" y="2837179"/>
                    <a:pt x="2825749" y="2847339"/>
                    <a:pt x="2834639" y="2843529"/>
                  </a:cubicBezTo>
                  <a:cubicBezTo>
                    <a:pt x="2834639" y="2843529"/>
                    <a:pt x="2839719" y="2848609"/>
                    <a:pt x="2840989" y="2852419"/>
                  </a:cubicBezTo>
                  <a:cubicBezTo>
                    <a:pt x="2844799" y="2860039"/>
                    <a:pt x="2847339" y="2868929"/>
                    <a:pt x="2851149" y="2877819"/>
                  </a:cubicBezTo>
                  <a:cubicBezTo>
                    <a:pt x="2874009" y="2863849"/>
                    <a:pt x="2894329" y="2868929"/>
                    <a:pt x="2914649" y="2871469"/>
                  </a:cubicBezTo>
                  <a:cubicBezTo>
                    <a:pt x="2909569" y="2868929"/>
                    <a:pt x="2905759" y="2866389"/>
                    <a:pt x="2901949" y="2863849"/>
                  </a:cubicBezTo>
                  <a:cubicBezTo>
                    <a:pt x="2901949" y="2862579"/>
                    <a:pt x="2903219" y="2861309"/>
                    <a:pt x="2903219" y="2860039"/>
                  </a:cubicBezTo>
                  <a:cubicBezTo>
                    <a:pt x="2908299" y="2861309"/>
                    <a:pt x="2914649" y="2863849"/>
                    <a:pt x="2919730" y="2865119"/>
                  </a:cubicBezTo>
                  <a:cubicBezTo>
                    <a:pt x="2919730" y="2863849"/>
                    <a:pt x="2919730" y="2862579"/>
                    <a:pt x="2918459" y="2861309"/>
                  </a:cubicBezTo>
                  <a:cubicBezTo>
                    <a:pt x="2922269" y="2860039"/>
                    <a:pt x="2928619" y="2857499"/>
                    <a:pt x="2929889" y="2858769"/>
                  </a:cubicBezTo>
                  <a:cubicBezTo>
                    <a:pt x="2937509" y="2874009"/>
                    <a:pt x="2950209" y="2862579"/>
                    <a:pt x="2961639" y="2866389"/>
                  </a:cubicBezTo>
                  <a:cubicBezTo>
                    <a:pt x="2959099" y="2856229"/>
                    <a:pt x="2957829" y="2848609"/>
                    <a:pt x="2956559" y="2843529"/>
                  </a:cubicBezTo>
                  <a:cubicBezTo>
                    <a:pt x="2961639" y="2838449"/>
                    <a:pt x="2966719" y="2834639"/>
                    <a:pt x="2974339" y="2829559"/>
                  </a:cubicBezTo>
                  <a:cubicBezTo>
                    <a:pt x="2974339" y="2835909"/>
                    <a:pt x="2973069" y="2842259"/>
                    <a:pt x="2973069" y="2848609"/>
                  </a:cubicBezTo>
                  <a:cubicBezTo>
                    <a:pt x="2973069" y="2854959"/>
                    <a:pt x="2974339" y="2861309"/>
                    <a:pt x="2976879" y="2865119"/>
                  </a:cubicBezTo>
                  <a:cubicBezTo>
                    <a:pt x="2978149" y="2867659"/>
                    <a:pt x="2985769" y="2865119"/>
                    <a:pt x="2990849" y="2863849"/>
                  </a:cubicBezTo>
                  <a:cubicBezTo>
                    <a:pt x="2999739" y="2860039"/>
                    <a:pt x="3008629" y="2854959"/>
                    <a:pt x="3017519" y="2865119"/>
                  </a:cubicBezTo>
                  <a:cubicBezTo>
                    <a:pt x="3018790" y="2866389"/>
                    <a:pt x="3023869" y="2865119"/>
                    <a:pt x="3026409" y="2862579"/>
                  </a:cubicBezTo>
                  <a:cubicBezTo>
                    <a:pt x="3032759" y="2856229"/>
                    <a:pt x="3037839" y="2847339"/>
                    <a:pt x="3045459" y="2861309"/>
                  </a:cubicBezTo>
                  <a:cubicBezTo>
                    <a:pt x="3046730" y="2862579"/>
                    <a:pt x="3054349" y="2862579"/>
                    <a:pt x="3058159" y="2861309"/>
                  </a:cubicBezTo>
                  <a:cubicBezTo>
                    <a:pt x="3067049" y="2857499"/>
                    <a:pt x="3074669" y="2853689"/>
                    <a:pt x="3083559" y="2848609"/>
                  </a:cubicBezTo>
                  <a:cubicBezTo>
                    <a:pt x="3082289" y="2852419"/>
                    <a:pt x="3081019" y="2854959"/>
                    <a:pt x="3081019" y="2857499"/>
                  </a:cubicBezTo>
                  <a:cubicBezTo>
                    <a:pt x="3091180" y="2862579"/>
                    <a:pt x="3100069" y="2865119"/>
                    <a:pt x="3107690" y="2853689"/>
                  </a:cubicBezTo>
                  <a:cubicBezTo>
                    <a:pt x="3110230" y="2849879"/>
                    <a:pt x="3119119" y="2849879"/>
                    <a:pt x="3125469" y="2848609"/>
                  </a:cubicBezTo>
                  <a:cubicBezTo>
                    <a:pt x="3121659" y="2844799"/>
                    <a:pt x="3116580" y="2842259"/>
                    <a:pt x="3111499" y="2838449"/>
                  </a:cubicBezTo>
                  <a:cubicBezTo>
                    <a:pt x="3133089" y="2825749"/>
                    <a:pt x="3135629" y="2827019"/>
                    <a:pt x="3135629" y="2844799"/>
                  </a:cubicBezTo>
                  <a:cubicBezTo>
                    <a:pt x="3138169" y="2839719"/>
                    <a:pt x="3139439" y="2835909"/>
                    <a:pt x="3143249" y="2828289"/>
                  </a:cubicBezTo>
                  <a:cubicBezTo>
                    <a:pt x="3162299" y="2829559"/>
                    <a:pt x="3181349" y="2832099"/>
                    <a:pt x="3201669" y="2833369"/>
                  </a:cubicBezTo>
                  <a:lnTo>
                    <a:pt x="3201669" y="2839719"/>
                  </a:lnTo>
                  <a:lnTo>
                    <a:pt x="3194049" y="2839719"/>
                  </a:lnTo>
                  <a:cubicBezTo>
                    <a:pt x="3178809" y="2840989"/>
                    <a:pt x="3163569" y="2840989"/>
                    <a:pt x="3148329" y="2842259"/>
                  </a:cubicBezTo>
                  <a:cubicBezTo>
                    <a:pt x="3153409" y="2844799"/>
                    <a:pt x="3159759" y="2848609"/>
                    <a:pt x="3164839" y="2851149"/>
                  </a:cubicBezTo>
                  <a:cubicBezTo>
                    <a:pt x="3167379" y="2844799"/>
                    <a:pt x="3168649" y="2846069"/>
                    <a:pt x="3174999" y="2848609"/>
                  </a:cubicBezTo>
                  <a:cubicBezTo>
                    <a:pt x="3183889" y="2851149"/>
                    <a:pt x="3194049" y="2851149"/>
                    <a:pt x="3204209" y="2852419"/>
                  </a:cubicBezTo>
                  <a:cubicBezTo>
                    <a:pt x="3209289" y="2852419"/>
                    <a:pt x="3214369" y="2853689"/>
                    <a:pt x="3220719" y="2854959"/>
                  </a:cubicBezTo>
                  <a:cubicBezTo>
                    <a:pt x="3221990" y="2851149"/>
                    <a:pt x="3224530" y="2846069"/>
                    <a:pt x="3227069" y="2839719"/>
                  </a:cubicBezTo>
                  <a:cubicBezTo>
                    <a:pt x="3241040" y="2862579"/>
                    <a:pt x="3251199" y="2861309"/>
                    <a:pt x="3267710" y="2838449"/>
                  </a:cubicBezTo>
                  <a:cubicBezTo>
                    <a:pt x="3267710" y="2842259"/>
                    <a:pt x="3268980" y="2844799"/>
                    <a:pt x="3268980" y="2847339"/>
                  </a:cubicBezTo>
                  <a:cubicBezTo>
                    <a:pt x="3274060" y="2847339"/>
                    <a:pt x="3277870" y="2847339"/>
                    <a:pt x="3282950" y="2846069"/>
                  </a:cubicBezTo>
                  <a:cubicBezTo>
                    <a:pt x="3281680" y="2848609"/>
                    <a:pt x="3280410" y="2851149"/>
                    <a:pt x="3279140" y="2852419"/>
                  </a:cubicBezTo>
                  <a:lnTo>
                    <a:pt x="3281680" y="2854959"/>
                  </a:lnTo>
                  <a:cubicBezTo>
                    <a:pt x="3285490" y="2851149"/>
                    <a:pt x="3289300" y="2847339"/>
                    <a:pt x="3295650" y="2842259"/>
                  </a:cubicBezTo>
                  <a:cubicBezTo>
                    <a:pt x="3300730" y="2844799"/>
                    <a:pt x="3307080" y="2847339"/>
                    <a:pt x="3312160" y="2849879"/>
                  </a:cubicBezTo>
                  <a:cubicBezTo>
                    <a:pt x="3317240" y="2846069"/>
                    <a:pt x="3323590" y="2842259"/>
                    <a:pt x="3329940" y="2838449"/>
                  </a:cubicBezTo>
                  <a:cubicBezTo>
                    <a:pt x="3338830" y="2856229"/>
                    <a:pt x="3350260" y="2858769"/>
                    <a:pt x="3360420" y="2846069"/>
                  </a:cubicBezTo>
                  <a:cubicBezTo>
                    <a:pt x="3375660" y="2847339"/>
                    <a:pt x="3388360" y="2848609"/>
                    <a:pt x="3397250" y="2848609"/>
                  </a:cubicBezTo>
                  <a:cubicBezTo>
                    <a:pt x="3398520" y="2839719"/>
                    <a:pt x="3399790" y="2833369"/>
                    <a:pt x="3401060" y="2827019"/>
                  </a:cubicBezTo>
                  <a:cubicBezTo>
                    <a:pt x="3406140" y="2828289"/>
                    <a:pt x="3409950" y="2829559"/>
                    <a:pt x="3415030" y="2830829"/>
                  </a:cubicBezTo>
                  <a:cubicBezTo>
                    <a:pt x="3417570" y="2832099"/>
                    <a:pt x="3420110" y="2834639"/>
                    <a:pt x="3422650" y="2835909"/>
                  </a:cubicBezTo>
                  <a:cubicBezTo>
                    <a:pt x="3418840" y="2837179"/>
                    <a:pt x="3415030" y="2837179"/>
                    <a:pt x="3411220" y="2838449"/>
                  </a:cubicBezTo>
                  <a:cubicBezTo>
                    <a:pt x="3422650" y="2848609"/>
                    <a:pt x="3431540" y="2846069"/>
                    <a:pt x="3440430" y="2838449"/>
                  </a:cubicBezTo>
                  <a:cubicBezTo>
                    <a:pt x="3436620" y="2848609"/>
                    <a:pt x="3448050" y="2847339"/>
                    <a:pt x="3449320" y="2847339"/>
                  </a:cubicBezTo>
                  <a:cubicBezTo>
                    <a:pt x="3465830" y="2840989"/>
                    <a:pt x="3481070" y="2837179"/>
                    <a:pt x="3498850" y="2847339"/>
                  </a:cubicBezTo>
                  <a:cubicBezTo>
                    <a:pt x="3501390" y="2834639"/>
                    <a:pt x="3503930" y="2824479"/>
                    <a:pt x="3505200" y="2814319"/>
                  </a:cubicBezTo>
                  <a:cubicBezTo>
                    <a:pt x="3511550" y="2815589"/>
                    <a:pt x="3516630" y="2815589"/>
                    <a:pt x="3522980" y="2816859"/>
                  </a:cubicBezTo>
                  <a:cubicBezTo>
                    <a:pt x="3528060" y="2816859"/>
                    <a:pt x="3533140" y="2818129"/>
                    <a:pt x="3538220" y="2818129"/>
                  </a:cubicBezTo>
                  <a:lnTo>
                    <a:pt x="3538220" y="2821939"/>
                  </a:lnTo>
                  <a:cubicBezTo>
                    <a:pt x="3533140" y="2823209"/>
                    <a:pt x="3529330" y="2824479"/>
                    <a:pt x="3524250" y="2825749"/>
                  </a:cubicBezTo>
                  <a:lnTo>
                    <a:pt x="3524250" y="2829559"/>
                  </a:lnTo>
                  <a:cubicBezTo>
                    <a:pt x="3542030" y="2833369"/>
                    <a:pt x="3558540" y="2837179"/>
                    <a:pt x="3576320" y="2839719"/>
                  </a:cubicBezTo>
                  <a:cubicBezTo>
                    <a:pt x="3580130" y="2840989"/>
                    <a:pt x="3585210" y="2837179"/>
                    <a:pt x="3591560" y="2833369"/>
                  </a:cubicBezTo>
                  <a:cubicBezTo>
                    <a:pt x="3594100" y="2834639"/>
                    <a:pt x="3600450" y="2837179"/>
                    <a:pt x="3608070" y="2838449"/>
                  </a:cubicBezTo>
                  <a:cubicBezTo>
                    <a:pt x="3627120" y="2840989"/>
                    <a:pt x="3647440" y="2843529"/>
                    <a:pt x="3662680" y="2827019"/>
                  </a:cubicBezTo>
                  <a:cubicBezTo>
                    <a:pt x="3663950" y="2840989"/>
                    <a:pt x="3676650" y="2832099"/>
                    <a:pt x="3683000" y="2837179"/>
                  </a:cubicBezTo>
                  <a:cubicBezTo>
                    <a:pt x="3683000" y="2837179"/>
                    <a:pt x="3689350" y="2832099"/>
                    <a:pt x="3691890" y="2829559"/>
                  </a:cubicBezTo>
                  <a:cubicBezTo>
                    <a:pt x="3691890" y="2829559"/>
                    <a:pt x="3690620" y="2828289"/>
                    <a:pt x="3690620" y="2827019"/>
                  </a:cubicBezTo>
                  <a:cubicBezTo>
                    <a:pt x="3693160" y="2828289"/>
                    <a:pt x="3694430" y="2832099"/>
                    <a:pt x="3696970" y="2830829"/>
                  </a:cubicBezTo>
                  <a:cubicBezTo>
                    <a:pt x="3708400" y="2830829"/>
                    <a:pt x="3718560" y="2829559"/>
                    <a:pt x="3726180" y="2829559"/>
                  </a:cubicBezTo>
                  <a:cubicBezTo>
                    <a:pt x="3732530" y="2833369"/>
                    <a:pt x="3736340" y="2837179"/>
                    <a:pt x="3738880" y="2835909"/>
                  </a:cubicBezTo>
                  <a:cubicBezTo>
                    <a:pt x="3754120" y="2834639"/>
                    <a:pt x="3768090" y="2830829"/>
                    <a:pt x="3782060" y="2830829"/>
                  </a:cubicBezTo>
                  <a:cubicBezTo>
                    <a:pt x="3796030" y="2838449"/>
                    <a:pt x="3793490" y="2824479"/>
                    <a:pt x="3790950" y="2816859"/>
                  </a:cubicBezTo>
                  <a:cubicBezTo>
                    <a:pt x="3796030" y="2811779"/>
                    <a:pt x="3801110" y="2807969"/>
                    <a:pt x="3802380" y="2806699"/>
                  </a:cubicBezTo>
                  <a:cubicBezTo>
                    <a:pt x="3810000" y="2806699"/>
                    <a:pt x="3815080" y="2807969"/>
                    <a:pt x="3818890" y="2806699"/>
                  </a:cubicBezTo>
                  <a:cubicBezTo>
                    <a:pt x="3823969" y="2802889"/>
                    <a:pt x="3827780" y="2796539"/>
                    <a:pt x="3834130" y="2788919"/>
                  </a:cubicBezTo>
                  <a:cubicBezTo>
                    <a:pt x="3841750" y="2787649"/>
                    <a:pt x="3854450" y="2785109"/>
                    <a:pt x="3868420" y="2782569"/>
                  </a:cubicBezTo>
                  <a:cubicBezTo>
                    <a:pt x="3868420" y="2782569"/>
                    <a:pt x="3868420" y="2780029"/>
                    <a:pt x="3869690" y="2777489"/>
                  </a:cubicBezTo>
                  <a:cubicBezTo>
                    <a:pt x="3874770" y="2769869"/>
                    <a:pt x="3887470" y="2767329"/>
                    <a:pt x="3879850" y="2753359"/>
                  </a:cubicBezTo>
                  <a:cubicBezTo>
                    <a:pt x="3878580" y="2750819"/>
                    <a:pt x="3878580" y="2743199"/>
                    <a:pt x="3881120" y="2740659"/>
                  </a:cubicBezTo>
                  <a:cubicBezTo>
                    <a:pt x="3890010" y="2729229"/>
                    <a:pt x="3890010" y="2727959"/>
                    <a:pt x="3874770" y="2722879"/>
                  </a:cubicBezTo>
                  <a:cubicBezTo>
                    <a:pt x="3876040" y="2713989"/>
                    <a:pt x="3867150" y="2702559"/>
                    <a:pt x="3879850" y="2701289"/>
                  </a:cubicBezTo>
                  <a:cubicBezTo>
                    <a:pt x="3883660" y="2693669"/>
                    <a:pt x="3884930" y="2689859"/>
                    <a:pt x="3887470" y="2686049"/>
                  </a:cubicBezTo>
                  <a:cubicBezTo>
                    <a:pt x="3888740" y="2683509"/>
                    <a:pt x="3892550" y="2680969"/>
                    <a:pt x="3892550" y="2678429"/>
                  </a:cubicBezTo>
                  <a:cubicBezTo>
                    <a:pt x="3892550" y="2673349"/>
                    <a:pt x="3890010" y="2666999"/>
                    <a:pt x="3891280" y="2663189"/>
                  </a:cubicBezTo>
                  <a:cubicBezTo>
                    <a:pt x="3895090" y="2649219"/>
                    <a:pt x="3896360" y="2636519"/>
                    <a:pt x="3873500" y="2631439"/>
                  </a:cubicBezTo>
                  <a:cubicBezTo>
                    <a:pt x="3882390" y="2627629"/>
                    <a:pt x="3886200" y="2625089"/>
                    <a:pt x="3892550" y="2622549"/>
                  </a:cubicBezTo>
                  <a:cubicBezTo>
                    <a:pt x="3882390" y="2617469"/>
                    <a:pt x="3873500" y="2613659"/>
                    <a:pt x="3862070" y="2608579"/>
                  </a:cubicBezTo>
                  <a:lnTo>
                    <a:pt x="3873500" y="2608579"/>
                  </a:lnTo>
                  <a:lnTo>
                    <a:pt x="3873500" y="2604769"/>
                  </a:lnTo>
                  <a:cubicBezTo>
                    <a:pt x="3867150" y="2604769"/>
                    <a:pt x="3862070" y="2603499"/>
                    <a:pt x="3855720" y="2603499"/>
                  </a:cubicBezTo>
                  <a:cubicBezTo>
                    <a:pt x="3855720" y="2604769"/>
                    <a:pt x="3855720" y="2606039"/>
                    <a:pt x="3854450" y="2607309"/>
                  </a:cubicBezTo>
                  <a:cubicBezTo>
                    <a:pt x="3853180" y="2604769"/>
                    <a:pt x="3851910" y="2602229"/>
                    <a:pt x="3850640" y="2598419"/>
                  </a:cubicBezTo>
                  <a:cubicBezTo>
                    <a:pt x="3883660" y="2590799"/>
                    <a:pt x="4104640" y="2566669"/>
                    <a:pt x="4084320" y="2562859"/>
                  </a:cubicBezTo>
                  <a:cubicBezTo>
                    <a:pt x="4094480" y="2553969"/>
                    <a:pt x="4090670" y="2538729"/>
                    <a:pt x="4108450" y="2537459"/>
                  </a:cubicBezTo>
                  <a:cubicBezTo>
                    <a:pt x="4113530" y="2537459"/>
                    <a:pt x="4122420" y="2528569"/>
                    <a:pt x="4123690" y="2522219"/>
                  </a:cubicBezTo>
                  <a:cubicBezTo>
                    <a:pt x="4126230" y="2513329"/>
                    <a:pt x="4123690" y="2501899"/>
                    <a:pt x="4126230" y="2493009"/>
                  </a:cubicBezTo>
                  <a:cubicBezTo>
                    <a:pt x="4128770" y="2480309"/>
                    <a:pt x="4133850" y="2467609"/>
                    <a:pt x="4137660" y="2457449"/>
                  </a:cubicBezTo>
                  <a:cubicBezTo>
                    <a:pt x="4133850" y="2451099"/>
                    <a:pt x="4130040" y="2444749"/>
                    <a:pt x="4127500" y="2440939"/>
                  </a:cubicBezTo>
                  <a:cubicBezTo>
                    <a:pt x="4132580" y="2437129"/>
                    <a:pt x="4135120" y="2434589"/>
                    <a:pt x="4138930" y="2433319"/>
                  </a:cubicBezTo>
                  <a:cubicBezTo>
                    <a:pt x="4137660" y="2432049"/>
                    <a:pt x="4137660" y="2430779"/>
                    <a:pt x="4136390" y="2429509"/>
                  </a:cubicBezTo>
                  <a:cubicBezTo>
                    <a:pt x="4132580" y="2430779"/>
                    <a:pt x="4128770" y="2432049"/>
                    <a:pt x="4124960" y="2433319"/>
                  </a:cubicBezTo>
                  <a:cubicBezTo>
                    <a:pt x="4146550" y="2415539"/>
                    <a:pt x="4151630" y="2382519"/>
                    <a:pt x="4133850" y="2367279"/>
                  </a:cubicBezTo>
                  <a:cubicBezTo>
                    <a:pt x="4132580" y="2369819"/>
                    <a:pt x="4130040" y="2372359"/>
                    <a:pt x="4128770" y="2374899"/>
                  </a:cubicBezTo>
                  <a:cubicBezTo>
                    <a:pt x="4123690" y="2366009"/>
                    <a:pt x="4109720" y="2363469"/>
                    <a:pt x="4116070" y="2349499"/>
                  </a:cubicBezTo>
                  <a:cubicBezTo>
                    <a:pt x="4116070" y="2349499"/>
                    <a:pt x="4114800" y="2346959"/>
                    <a:pt x="4113530" y="2346959"/>
                  </a:cubicBezTo>
                  <a:cubicBezTo>
                    <a:pt x="4107180" y="2344419"/>
                    <a:pt x="4108450" y="2340609"/>
                    <a:pt x="4105910" y="2335529"/>
                  </a:cubicBezTo>
                  <a:cubicBezTo>
                    <a:pt x="4102100" y="2324099"/>
                    <a:pt x="4103370" y="2312669"/>
                    <a:pt x="4103370" y="2302509"/>
                  </a:cubicBezTo>
                  <a:lnTo>
                    <a:pt x="4103370" y="2256789"/>
                  </a:lnTo>
                  <a:cubicBezTo>
                    <a:pt x="4103370" y="2246629"/>
                    <a:pt x="4108450" y="2241549"/>
                    <a:pt x="4118610" y="2244089"/>
                  </a:cubicBezTo>
                  <a:cubicBezTo>
                    <a:pt x="4118610" y="2244089"/>
                    <a:pt x="4119880" y="2242819"/>
                    <a:pt x="4121150" y="2242819"/>
                  </a:cubicBezTo>
                  <a:cubicBezTo>
                    <a:pt x="4117340" y="2240279"/>
                    <a:pt x="4114800" y="2239009"/>
                    <a:pt x="4112260" y="2236469"/>
                  </a:cubicBezTo>
                  <a:cubicBezTo>
                    <a:pt x="4112260" y="2235199"/>
                    <a:pt x="4113530" y="2233929"/>
                    <a:pt x="4113530" y="2232659"/>
                  </a:cubicBezTo>
                  <a:cubicBezTo>
                    <a:pt x="4122420" y="2235199"/>
                    <a:pt x="4131310" y="2239009"/>
                    <a:pt x="4137660" y="2241549"/>
                  </a:cubicBezTo>
                  <a:cubicBezTo>
                    <a:pt x="4145280" y="2231389"/>
                    <a:pt x="4151630" y="2223769"/>
                    <a:pt x="4156710" y="2218689"/>
                  </a:cubicBezTo>
                  <a:lnTo>
                    <a:pt x="4156710" y="2195829"/>
                  </a:lnTo>
                  <a:cubicBezTo>
                    <a:pt x="4154170" y="2195829"/>
                    <a:pt x="4150360" y="2197099"/>
                    <a:pt x="4146550" y="2197099"/>
                  </a:cubicBezTo>
                  <a:cubicBezTo>
                    <a:pt x="4144010" y="2190749"/>
                    <a:pt x="4142740" y="2184399"/>
                    <a:pt x="4140200" y="2175509"/>
                  </a:cubicBezTo>
                  <a:cubicBezTo>
                    <a:pt x="4146550" y="2179319"/>
                    <a:pt x="4149090" y="2181859"/>
                    <a:pt x="4151630" y="2183129"/>
                  </a:cubicBezTo>
                  <a:cubicBezTo>
                    <a:pt x="4154170" y="2181859"/>
                    <a:pt x="4157980" y="2180589"/>
                    <a:pt x="4161790" y="2178049"/>
                  </a:cubicBezTo>
                  <a:cubicBezTo>
                    <a:pt x="4160520" y="2176779"/>
                    <a:pt x="4159250" y="2175509"/>
                    <a:pt x="4159250" y="2174239"/>
                  </a:cubicBezTo>
                  <a:cubicBezTo>
                    <a:pt x="4155440" y="2174239"/>
                    <a:pt x="4151630" y="2172969"/>
                    <a:pt x="4150360" y="2172969"/>
                  </a:cubicBezTo>
                  <a:cubicBezTo>
                    <a:pt x="4152900" y="2165349"/>
                    <a:pt x="4157980" y="2157729"/>
                    <a:pt x="4155440" y="2153919"/>
                  </a:cubicBezTo>
                  <a:cubicBezTo>
                    <a:pt x="4149090" y="2137409"/>
                    <a:pt x="4155440" y="2124709"/>
                    <a:pt x="4161790" y="2110739"/>
                  </a:cubicBezTo>
                  <a:cubicBezTo>
                    <a:pt x="4163060" y="2106929"/>
                    <a:pt x="4161790" y="2103119"/>
                    <a:pt x="4161790" y="2099309"/>
                  </a:cubicBezTo>
                  <a:cubicBezTo>
                    <a:pt x="4163060" y="2082799"/>
                    <a:pt x="4164330" y="2067559"/>
                    <a:pt x="4165599" y="2044699"/>
                  </a:cubicBezTo>
                  <a:cubicBezTo>
                    <a:pt x="4160519" y="2042159"/>
                    <a:pt x="4152899" y="2035809"/>
                    <a:pt x="4144009" y="2030729"/>
                  </a:cubicBezTo>
                  <a:cubicBezTo>
                    <a:pt x="4136389" y="2026919"/>
                    <a:pt x="4128769" y="2025649"/>
                    <a:pt x="4121149" y="2023109"/>
                  </a:cubicBezTo>
                  <a:cubicBezTo>
                    <a:pt x="4117340" y="2021839"/>
                    <a:pt x="4112259" y="2023109"/>
                    <a:pt x="4108449" y="2021839"/>
                  </a:cubicBezTo>
                  <a:cubicBezTo>
                    <a:pt x="4076699" y="2018029"/>
                    <a:pt x="4043679" y="2012949"/>
                    <a:pt x="4011929" y="2009139"/>
                  </a:cubicBezTo>
                  <a:cubicBezTo>
                    <a:pt x="3985259" y="2005329"/>
                    <a:pt x="3958589" y="2001519"/>
                    <a:pt x="3933189" y="1997709"/>
                  </a:cubicBezTo>
                  <a:cubicBezTo>
                    <a:pt x="3926839" y="1996439"/>
                    <a:pt x="3920489" y="1993899"/>
                    <a:pt x="3912869" y="1993899"/>
                  </a:cubicBezTo>
                  <a:cubicBezTo>
                    <a:pt x="3896359" y="1992629"/>
                    <a:pt x="3878579" y="1992629"/>
                    <a:pt x="3862069" y="1992629"/>
                  </a:cubicBezTo>
                  <a:cubicBezTo>
                    <a:pt x="3853179" y="1992629"/>
                    <a:pt x="3845559" y="1992629"/>
                    <a:pt x="3836669" y="1991359"/>
                  </a:cubicBezTo>
                  <a:cubicBezTo>
                    <a:pt x="3821429" y="1990089"/>
                    <a:pt x="3806189" y="1987549"/>
                    <a:pt x="3790949" y="1986279"/>
                  </a:cubicBezTo>
                  <a:lnTo>
                    <a:pt x="3790949" y="1982469"/>
                  </a:lnTo>
                  <a:cubicBezTo>
                    <a:pt x="3829049" y="1979929"/>
                    <a:pt x="3868419" y="1976119"/>
                    <a:pt x="3907789" y="1983739"/>
                  </a:cubicBezTo>
                  <a:cubicBezTo>
                    <a:pt x="3906519" y="1979929"/>
                    <a:pt x="3905249" y="1976119"/>
                    <a:pt x="3903979" y="1973579"/>
                  </a:cubicBezTo>
                  <a:cubicBezTo>
                    <a:pt x="3912869" y="1972309"/>
                    <a:pt x="3919219" y="1964689"/>
                    <a:pt x="3928109" y="1973579"/>
                  </a:cubicBezTo>
                  <a:cubicBezTo>
                    <a:pt x="3929379" y="1974849"/>
                    <a:pt x="3936999" y="1971039"/>
                    <a:pt x="3942079" y="1969769"/>
                  </a:cubicBezTo>
                  <a:lnTo>
                    <a:pt x="3942079" y="1967229"/>
                  </a:lnTo>
                  <a:lnTo>
                    <a:pt x="3930649" y="1967229"/>
                  </a:lnTo>
                  <a:cubicBezTo>
                    <a:pt x="3943349" y="1957069"/>
                    <a:pt x="3952240" y="1948179"/>
                    <a:pt x="3961129" y="1941829"/>
                  </a:cubicBezTo>
                  <a:cubicBezTo>
                    <a:pt x="3968749" y="1943099"/>
                    <a:pt x="3976369" y="1944369"/>
                    <a:pt x="3981449" y="1945639"/>
                  </a:cubicBezTo>
                  <a:cubicBezTo>
                    <a:pt x="3982719" y="1921509"/>
                    <a:pt x="3962399" y="1920239"/>
                    <a:pt x="3947159" y="1910079"/>
                  </a:cubicBezTo>
                  <a:cubicBezTo>
                    <a:pt x="3953509" y="1906269"/>
                    <a:pt x="3957319" y="1902459"/>
                    <a:pt x="3962399" y="1901189"/>
                  </a:cubicBezTo>
                  <a:cubicBezTo>
                    <a:pt x="3976369" y="1897379"/>
                    <a:pt x="3994149" y="1907539"/>
                    <a:pt x="4003040" y="1885949"/>
                  </a:cubicBezTo>
                  <a:cubicBezTo>
                    <a:pt x="4004310" y="1884679"/>
                    <a:pt x="4008119" y="1884679"/>
                    <a:pt x="4014469" y="1882139"/>
                  </a:cubicBezTo>
                  <a:cubicBezTo>
                    <a:pt x="4010660" y="1878329"/>
                    <a:pt x="4006849" y="1875789"/>
                    <a:pt x="4004310" y="1873249"/>
                  </a:cubicBezTo>
                  <a:cubicBezTo>
                    <a:pt x="4006850" y="1871979"/>
                    <a:pt x="4010660" y="1870709"/>
                    <a:pt x="4010660" y="1870709"/>
                  </a:cubicBezTo>
                  <a:cubicBezTo>
                    <a:pt x="4019550" y="1877059"/>
                    <a:pt x="4025900" y="1882139"/>
                    <a:pt x="4033519" y="1887219"/>
                  </a:cubicBezTo>
                  <a:cubicBezTo>
                    <a:pt x="4034790" y="1885949"/>
                    <a:pt x="4036060" y="1884679"/>
                    <a:pt x="4037329" y="1882139"/>
                  </a:cubicBezTo>
                  <a:cubicBezTo>
                    <a:pt x="4033519" y="1877059"/>
                    <a:pt x="4030979" y="1871979"/>
                    <a:pt x="4027169" y="1866899"/>
                  </a:cubicBezTo>
                  <a:cubicBezTo>
                    <a:pt x="4043679" y="1855469"/>
                    <a:pt x="4044949" y="1849119"/>
                    <a:pt x="4032249" y="1817369"/>
                  </a:cubicBezTo>
                  <a:cubicBezTo>
                    <a:pt x="4041140" y="1816099"/>
                    <a:pt x="4050029" y="1813559"/>
                    <a:pt x="4057649" y="1812289"/>
                  </a:cubicBezTo>
                  <a:cubicBezTo>
                    <a:pt x="4058919" y="1803399"/>
                    <a:pt x="4063999" y="1794509"/>
                    <a:pt x="4062729" y="1786889"/>
                  </a:cubicBezTo>
                  <a:cubicBezTo>
                    <a:pt x="4058919" y="1764029"/>
                    <a:pt x="4081779" y="1753869"/>
                    <a:pt x="4086859" y="1734819"/>
                  </a:cubicBezTo>
                  <a:cubicBezTo>
                    <a:pt x="4086859" y="1733549"/>
                    <a:pt x="4091939" y="1732279"/>
                    <a:pt x="4093209" y="1733549"/>
                  </a:cubicBezTo>
                  <a:cubicBezTo>
                    <a:pt x="4104639" y="1737359"/>
                    <a:pt x="4108449" y="1728469"/>
                    <a:pt x="4112259" y="1722119"/>
                  </a:cubicBezTo>
                  <a:cubicBezTo>
                    <a:pt x="4113529" y="1719579"/>
                    <a:pt x="4114799" y="1717039"/>
                    <a:pt x="4116069" y="1715769"/>
                  </a:cubicBezTo>
                  <a:cubicBezTo>
                    <a:pt x="4127499" y="1709419"/>
                    <a:pt x="4138929" y="1704339"/>
                    <a:pt x="4151629" y="1697989"/>
                  </a:cubicBezTo>
                  <a:cubicBezTo>
                    <a:pt x="4138929" y="1678939"/>
                    <a:pt x="4122419" y="1687829"/>
                    <a:pt x="4108449" y="1685289"/>
                  </a:cubicBezTo>
                  <a:lnTo>
                    <a:pt x="4108449" y="1680209"/>
                  </a:lnTo>
                  <a:cubicBezTo>
                    <a:pt x="4117339" y="1678939"/>
                    <a:pt x="4126229" y="1677669"/>
                    <a:pt x="4136389" y="1676399"/>
                  </a:cubicBezTo>
                  <a:cubicBezTo>
                    <a:pt x="4130039" y="1675129"/>
                    <a:pt x="4124959" y="1673859"/>
                    <a:pt x="4119879" y="1672589"/>
                  </a:cubicBezTo>
                  <a:cubicBezTo>
                    <a:pt x="4126229" y="1666239"/>
                    <a:pt x="4131309" y="1659889"/>
                    <a:pt x="4137659" y="1654809"/>
                  </a:cubicBezTo>
                  <a:cubicBezTo>
                    <a:pt x="4138929" y="1653539"/>
                    <a:pt x="4142739" y="1652269"/>
                    <a:pt x="4144009" y="1652269"/>
                  </a:cubicBezTo>
                  <a:cubicBezTo>
                    <a:pt x="4147819" y="1653539"/>
                    <a:pt x="4151629" y="1657349"/>
                    <a:pt x="4154169" y="1659889"/>
                  </a:cubicBezTo>
                  <a:cubicBezTo>
                    <a:pt x="4155439" y="1656079"/>
                    <a:pt x="4156709" y="1650999"/>
                    <a:pt x="4159249" y="1647189"/>
                  </a:cubicBezTo>
                  <a:cubicBezTo>
                    <a:pt x="4164329" y="1640839"/>
                    <a:pt x="4170679" y="1635759"/>
                    <a:pt x="4175759" y="1630679"/>
                  </a:cubicBezTo>
                  <a:cubicBezTo>
                    <a:pt x="4182109" y="1638299"/>
                    <a:pt x="4188459" y="1645919"/>
                    <a:pt x="4194809" y="1654809"/>
                  </a:cubicBezTo>
                  <a:cubicBezTo>
                    <a:pt x="4196079" y="1654809"/>
                    <a:pt x="4197349" y="1653539"/>
                    <a:pt x="4197349" y="1653539"/>
                  </a:cubicBezTo>
                  <a:cubicBezTo>
                    <a:pt x="4196079" y="1640839"/>
                    <a:pt x="4196079" y="1628139"/>
                    <a:pt x="4194809" y="1615439"/>
                  </a:cubicBezTo>
                  <a:cubicBezTo>
                    <a:pt x="4199889" y="1616709"/>
                    <a:pt x="4203699" y="1616709"/>
                    <a:pt x="4207509" y="1617979"/>
                  </a:cubicBezTo>
                  <a:cubicBezTo>
                    <a:pt x="4208779" y="1616709"/>
                    <a:pt x="4208779" y="1615439"/>
                    <a:pt x="4210049" y="1615439"/>
                  </a:cubicBezTo>
                  <a:cubicBezTo>
                    <a:pt x="4206239" y="1614169"/>
                    <a:pt x="4203699" y="1612899"/>
                    <a:pt x="4199889" y="1611629"/>
                  </a:cubicBezTo>
                  <a:cubicBezTo>
                    <a:pt x="4206239" y="1604009"/>
                    <a:pt x="4210049" y="1598929"/>
                    <a:pt x="4211319" y="1597659"/>
                  </a:cubicBezTo>
                  <a:lnTo>
                    <a:pt x="4211319" y="1573529"/>
                  </a:lnTo>
                  <a:cubicBezTo>
                    <a:pt x="4208779" y="1572259"/>
                    <a:pt x="4206239" y="1569719"/>
                    <a:pt x="4202429" y="1568449"/>
                  </a:cubicBezTo>
                  <a:cubicBezTo>
                    <a:pt x="4199889" y="1567179"/>
                    <a:pt x="4197349" y="1565909"/>
                    <a:pt x="4194809" y="1565909"/>
                  </a:cubicBezTo>
                  <a:cubicBezTo>
                    <a:pt x="4197349" y="1563369"/>
                    <a:pt x="4202429" y="1559559"/>
                    <a:pt x="4203699" y="1559559"/>
                  </a:cubicBezTo>
                  <a:cubicBezTo>
                    <a:pt x="4212589" y="1564639"/>
                    <a:pt x="4210049" y="1550669"/>
                    <a:pt x="4215129" y="1551939"/>
                  </a:cubicBezTo>
                  <a:cubicBezTo>
                    <a:pt x="4215129" y="1548129"/>
                    <a:pt x="4215129" y="1540509"/>
                    <a:pt x="4213859" y="1540509"/>
                  </a:cubicBezTo>
                  <a:cubicBezTo>
                    <a:pt x="4197349" y="1534159"/>
                    <a:pt x="4199889" y="1520189"/>
                    <a:pt x="4196079" y="1511299"/>
                  </a:cubicBezTo>
                  <a:close/>
                  <a:moveTo>
                    <a:pt x="234949" y="990600"/>
                  </a:moveTo>
                  <a:lnTo>
                    <a:pt x="271779" y="990600"/>
                  </a:lnTo>
                  <a:cubicBezTo>
                    <a:pt x="262889" y="1002030"/>
                    <a:pt x="241299" y="1002030"/>
                    <a:pt x="234949" y="990600"/>
                  </a:cubicBezTo>
                  <a:close/>
                  <a:moveTo>
                    <a:pt x="488949" y="1507490"/>
                  </a:moveTo>
                  <a:lnTo>
                    <a:pt x="488949" y="1502410"/>
                  </a:lnTo>
                  <a:cubicBezTo>
                    <a:pt x="505459" y="1501140"/>
                    <a:pt x="523239" y="1499870"/>
                    <a:pt x="539749" y="1499870"/>
                  </a:cubicBezTo>
                  <a:cubicBezTo>
                    <a:pt x="521969" y="1499870"/>
                    <a:pt x="506729" y="1515110"/>
                    <a:pt x="488949" y="1507490"/>
                  </a:cubicBezTo>
                  <a:close/>
                  <a:moveTo>
                    <a:pt x="182879" y="2123440"/>
                  </a:moveTo>
                  <a:cubicBezTo>
                    <a:pt x="190499" y="2115820"/>
                    <a:pt x="196849" y="2110740"/>
                    <a:pt x="199389" y="2106930"/>
                  </a:cubicBezTo>
                  <a:cubicBezTo>
                    <a:pt x="205739" y="2112010"/>
                    <a:pt x="209549" y="2115820"/>
                    <a:pt x="213359" y="2119630"/>
                  </a:cubicBezTo>
                  <a:cubicBezTo>
                    <a:pt x="204469" y="2119630"/>
                    <a:pt x="195579" y="2120900"/>
                    <a:pt x="182879" y="2123440"/>
                  </a:cubicBezTo>
                  <a:close/>
                  <a:moveTo>
                    <a:pt x="271779" y="2117090"/>
                  </a:moveTo>
                  <a:lnTo>
                    <a:pt x="238759" y="2117090"/>
                  </a:lnTo>
                  <a:cubicBezTo>
                    <a:pt x="237489" y="2117090"/>
                    <a:pt x="236219" y="2112010"/>
                    <a:pt x="233679" y="2108200"/>
                  </a:cubicBezTo>
                  <a:cubicBezTo>
                    <a:pt x="248919" y="2109470"/>
                    <a:pt x="260349" y="2110740"/>
                    <a:pt x="271779" y="2112010"/>
                  </a:cubicBezTo>
                  <a:lnTo>
                    <a:pt x="271779" y="2117090"/>
                  </a:lnTo>
                  <a:close/>
                  <a:moveTo>
                    <a:pt x="280669" y="2115820"/>
                  </a:moveTo>
                  <a:cubicBezTo>
                    <a:pt x="279399" y="2114550"/>
                    <a:pt x="279399" y="2113280"/>
                    <a:pt x="278129" y="2113280"/>
                  </a:cubicBezTo>
                  <a:cubicBezTo>
                    <a:pt x="283209" y="2109470"/>
                    <a:pt x="289559" y="2106930"/>
                    <a:pt x="294639" y="2103120"/>
                  </a:cubicBezTo>
                  <a:cubicBezTo>
                    <a:pt x="298449" y="2099310"/>
                    <a:pt x="299719" y="2092960"/>
                    <a:pt x="303529" y="2086610"/>
                  </a:cubicBezTo>
                  <a:cubicBezTo>
                    <a:pt x="313689" y="2106930"/>
                    <a:pt x="335279" y="2100580"/>
                    <a:pt x="354329" y="2105660"/>
                  </a:cubicBezTo>
                  <a:cubicBezTo>
                    <a:pt x="328929" y="2108200"/>
                    <a:pt x="304799" y="2112010"/>
                    <a:pt x="280669" y="2115820"/>
                  </a:cubicBezTo>
                  <a:close/>
                  <a:moveTo>
                    <a:pt x="114299" y="2428240"/>
                  </a:moveTo>
                  <a:cubicBezTo>
                    <a:pt x="115569" y="2428240"/>
                    <a:pt x="115569" y="2428240"/>
                    <a:pt x="114299" y="2428240"/>
                  </a:cubicBezTo>
                  <a:close/>
                  <a:moveTo>
                    <a:pt x="345439" y="2609850"/>
                  </a:moveTo>
                  <a:cubicBezTo>
                    <a:pt x="344169" y="2600960"/>
                    <a:pt x="342899" y="2594610"/>
                    <a:pt x="341629" y="2585720"/>
                  </a:cubicBezTo>
                  <a:cubicBezTo>
                    <a:pt x="350519" y="2588260"/>
                    <a:pt x="355599" y="2589530"/>
                    <a:pt x="360679" y="2592070"/>
                  </a:cubicBezTo>
                  <a:cubicBezTo>
                    <a:pt x="355599" y="2597150"/>
                    <a:pt x="351789" y="2602230"/>
                    <a:pt x="345439" y="2609850"/>
                  </a:cubicBezTo>
                  <a:close/>
                  <a:moveTo>
                    <a:pt x="636269" y="1050290"/>
                  </a:moveTo>
                  <a:cubicBezTo>
                    <a:pt x="627379" y="1051560"/>
                    <a:pt x="618489" y="1055370"/>
                    <a:pt x="610869" y="1055370"/>
                  </a:cubicBezTo>
                  <a:cubicBezTo>
                    <a:pt x="601979" y="1056640"/>
                    <a:pt x="593089" y="1055370"/>
                    <a:pt x="582929" y="1055370"/>
                  </a:cubicBezTo>
                  <a:cubicBezTo>
                    <a:pt x="581659" y="1054100"/>
                    <a:pt x="580389" y="1050290"/>
                    <a:pt x="579119" y="1046480"/>
                  </a:cubicBezTo>
                  <a:cubicBezTo>
                    <a:pt x="588009" y="1043940"/>
                    <a:pt x="596899" y="1040130"/>
                    <a:pt x="607059" y="1037590"/>
                  </a:cubicBezTo>
                  <a:cubicBezTo>
                    <a:pt x="607059" y="1041400"/>
                    <a:pt x="605789" y="1043940"/>
                    <a:pt x="605789" y="1047750"/>
                  </a:cubicBezTo>
                  <a:cubicBezTo>
                    <a:pt x="617219" y="1040130"/>
                    <a:pt x="627379" y="1041400"/>
                    <a:pt x="636269" y="1050290"/>
                  </a:cubicBezTo>
                  <a:cubicBezTo>
                    <a:pt x="650239" y="1040130"/>
                    <a:pt x="652779" y="1041400"/>
                    <a:pt x="656589" y="1062990"/>
                  </a:cubicBezTo>
                  <a:cubicBezTo>
                    <a:pt x="648969" y="1057910"/>
                    <a:pt x="642619" y="1054100"/>
                    <a:pt x="636269" y="1050290"/>
                  </a:cubicBezTo>
                  <a:close/>
                  <a:moveTo>
                    <a:pt x="684529" y="1047750"/>
                  </a:moveTo>
                  <a:cubicBezTo>
                    <a:pt x="687069" y="1045210"/>
                    <a:pt x="689609" y="1042670"/>
                    <a:pt x="690879" y="1040130"/>
                  </a:cubicBezTo>
                  <a:cubicBezTo>
                    <a:pt x="699769" y="1051560"/>
                    <a:pt x="699769" y="1051560"/>
                    <a:pt x="680719" y="1060450"/>
                  </a:cubicBezTo>
                  <a:lnTo>
                    <a:pt x="661669" y="1045210"/>
                  </a:lnTo>
                  <a:cubicBezTo>
                    <a:pt x="674369" y="1035050"/>
                    <a:pt x="681989" y="1035050"/>
                    <a:pt x="684529" y="1047750"/>
                  </a:cubicBezTo>
                  <a:close/>
                  <a:moveTo>
                    <a:pt x="694689" y="2744470"/>
                  </a:moveTo>
                  <a:cubicBezTo>
                    <a:pt x="695959" y="2743200"/>
                    <a:pt x="697229" y="2743200"/>
                    <a:pt x="698499" y="2741930"/>
                  </a:cubicBezTo>
                  <a:cubicBezTo>
                    <a:pt x="699769" y="2744470"/>
                    <a:pt x="702309" y="2747010"/>
                    <a:pt x="704849" y="2750820"/>
                  </a:cubicBezTo>
                  <a:cubicBezTo>
                    <a:pt x="702309" y="2750820"/>
                    <a:pt x="699769" y="2750820"/>
                    <a:pt x="697229" y="2752090"/>
                  </a:cubicBezTo>
                  <a:cubicBezTo>
                    <a:pt x="695959" y="2748280"/>
                    <a:pt x="695959" y="2745740"/>
                    <a:pt x="694689" y="2744470"/>
                  </a:cubicBezTo>
                  <a:close/>
                  <a:moveTo>
                    <a:pt x="772159" y="2735580"/>
                  </a:moveTo>
                  <a:cubicBezTo>
                    <a:pt x="773429" y="2739390"/>
                    <a:pt x="774699" y="2741930"/>
                    <a:pt x="777239" y="2744470"/>
                  </a:cubicBezTo>
                  <a:lnTo>
                    <a:pt x="773429" y="2744470"/>
                  </a:lnTo>
                  <a:cubicBezTo>
                    <a:pt x="773429" y="2741930"/>
                    <a:pt x="773429" y="2739390"/>
                    <a:pt x="772159" y="2735580"/>
                  </a:cubicBezTo>
                  <a:close/>
                  <a:moveTo>
                    <a:pt x="876299" y="3018790"/>
                  </a:moveTo>
                  <a:cubicBezTo>
                    <a:pt x="872489" y="3012440"/>
                    <a:pt x="869949" y="3007360"/>
                    <a:pt x="867409" y="3002280"/>
                  </a:cubicBezTo>
                  <a:lnTo>
                    <a:pt x="873759" y="2995930"/>
                  </a:lnTo>
                  <a:cubicBezTo>
                    <a:pt x="882649" y="3002280"/>
                    <a:pt x="883919" y="3012440"/>
                    <a:pt x="876299" y="3018790"/>
                  </a:cubicBezTo>
                  <a:close/>
                  <a:moveTo>
                    <a:pt x="1198879" y="3044190"/>
                  </a:moveTo>
                  <a:cubicBezTo>
                    <a:pt x="1193799" y="3041650"/>
                    <a:pt x="1188719" y="3040380"/>
                    <a:pt x="1183639" y="3037840"/>
                  </a:cubicBezTo>
                  <a:cubicBezTo>
                    <a:pt x="1188719" y="3032760"/>
                    <a:pt x="1193799" y="3027680"/>
                    <a:pt x="1197609" y="3025140"/>
                  </a:cubicBezTo>
                  <a:lnTo>
                    <a:pt x="1212849" y="3036570"/>
                  </a:lnTo>
                  <a:cubicBezTo>
                    <a:pt x="1209039" y="3039110"/>
                    <a:pt x="1203959" y="3041650"/>
                    <a:pt x="1198879" y="3044190"/>
                  </a:cubicBezTo>
                  <a:close/>
                  <a:moveTo>
                    <a:pt x="3445509" y="2828290"/>
                  </a:moveTo>
                  <a:cubicBezTo>
                    <a:pt x="3444239" y="2829560"/>
                    <a:pt x="3445509" y="2832100"/>
                    <a:pt x="3445509" y="2834640"/>
                  </a:cubicBezTo>
                  <a:lnTo>
                    <a:pt x="3426459" y="2838450"/>
                  </a:lnTo>
                  <a:cubicBezTo>
                    <a:pt x="3423919" y="2827020"/>
                    <a:pt x="3428999" y="2820670"/>
                    <a:pt x="3440429" y="2819400"/>
                  </a:cubicBezTo>
                  <a:cubicBezTo>
                    <a:pt x="3444239" y="2819400"/>
                    <a:pt x="3449319" y="2816860"/>
                    <a:pt x="3455669" y="2816860"/>
                  </a:cubicBezTo>
                  <a:cubicBezTo>
                    <a:pt x="3451859" y="2820670"/>
                    <a:pt x="3448049" y="2823210"/>
                    <a:pt x="3445509" y="2828290"/>
                  </a:cubicBezTo>
                  <a:close/>
                  <a:moveTo>
                    <a:pt x="3470909" y="2825750"/>
                  </a:moveTo>
                  <a:cubicBezTo>
                    <a:pt x="3465829" y="2824480"/>
                    <a:pt x="3462019" y="2820670"/>
                    <a:pt x="3458209" y="2818130"/>
                  </a:cubicBezTo>
                  <a:cubicBezTo>
                    <a:pt x="3463289" y="2811780"/>
                    <a:pt x="3467099" y="2807970"/>
                    <a:pt x="3469639" y="2804160"/>
                  </a:cubicBezTo>
                  <a:cubicBezTo>
                    <a:pt x="3474719" y="2810510"/>
                    <a:pt x="3479799" y="2815590"/>
                    <a:pt x="3484879" y="2823210"/>
                  </a:cubicBezTo>
                  <a:cubicBezTo>
                    <a:pt x="3481069" y="2824480"/>
                    <a:pt x="3475989" y="2825750"/>
                    <a:pt x="3470909" y="2825750"/>
                  </a:cubicBezTo>
                  <a:close/>
                  <a:moveTo>
                    <a:pt x="3604259" y="1967230"/>
                  </a:moveTo>
                  <a:cubicBezTo>
                    <a:pt x="3604259" y="1964690"/>
                    <a:pt x="3604259" y="1963420"/>
                    <a:pt x="3602989" y="1960880"/>
                  </a:cubicBezTo>
                  <a:lnTo>
                    <a:pt x="3629659" y="1957070"/>
                  </a:lnTo>
                  <a:cubicBezTo>
                    <a:pt x="3629659" y="1959610"/>
                    <a:pt x="3630929" y="1962150"/>
                    <a:pt x="3630929" y="1964690"/>
                  </a:cubicBezTo>
                  <a:cubicBezTo>
                    <a:pt x="3620769" y="1964690"/>
                    <a:pt x="3611879" y="1965960"/>
                    <a:pt x="3604259" y="1967230"/>
                  </a:cubicBezTo>
                  <a:close/>
                  <a:moveTo>
                    <a:pt x="3670299" y="1969770"/>
                  </a:moveTo>
                  <a:cubicBezTo>
                    <a:pt x="3662679" y="1969770"/>
                    <a:pt x="3653789" y="1969770"/>
                    <a:pt x="3646169" y="1967230"/>
                  </a:cubicBezTo>
                  <a:cubicBezTo>
                    <a:pt x="3642359" y="1965960"/>
                    <a:pt x="3641089" y="1960880"/>
                    <a:pt x="3637279" y="1958340"/>
                  </a:cubicBezTo>
                  <a:cubicBezTo>
                    <a:pt x="3638549" y="1957070"/>
                    <a:pt x="3638549" y="1955800"/>
                    <a:pt x="3639819" y="1954530"/>
                  </a:cubicBezTo>
                  <a:cubicBezTo>
                    <a:pt x="3651249" y="1957070"/>
                    <a:pt x="3661409" y="1958340"/>
                    <a:pt x="3671569" y="1960880"/>
                  </a:cubicBezTo>
                  <a:cubicBezTo>
                    <a:pt x="3670299" y="1964690"/>
                    <a:pt x="3670299" y="1968500"/>
                    <a:pt x="3670299" y="1969770"/>
                  </a:cubicBezTo>
                  <a:close/>
                  <a:moveTo>
                    <a:pt x="3727449" y="1968500"/>
                  </a:moveTo>
                  <a:cubicBezTo>
                    <a:pt x="3718559" y="1967230"/>
                    <a:pt x="3709669" y="1960880"/>
                    <a:pt x="3700779" y="1969770"/>
                  </a:cubicBezTo>
                  <a:cubicBezTo>
                    <a:pt x="3699509" y="1971040"/>
                    <a:pt x="3691889" y="1967230"/>
                    <a:pt x="3688079" y="1965960"/>
                  </a:cubicBezTo>
                  <a:cubicBezTo>
                    <a:pt x="3688079" y="1964690"/>
                    <a:pt x="3689349" y="1962150"/>
                    <a:pt x="3689349" y="1960880"/>
                  </a:cubicBezTo>
                  <a:lnTo>
                    <a:pt x="3731259" y="1960880"/>
                  </a:lnTo>
                  <a:cubicBezTo>
                    <a:pt x="3732529" y="1960880"/>
                    <a:pt x="3733799" y="1964690"/>
                    <a:pt x="3735069" y="1967230"/>
                  </a:cubicBezTo>
                  <a:cubicBezTo>
                    <a:pt x="3731259" y="1967230"/>
                    <a:pt x="3728719" y="1968500"/>
                    <a:pt x="3727449" y="1968500"/>
                  </a:cubicBezTo>
                  <a:close/>
                  <a:moveTo>
                    <a:pt x="3848099" y="2598420"/>
                  </a:moveTo>
                  <a:cubicBezTo>
                    <a:pt x="3846829" y="2599690"/>
                    <a:pt x="3846829" y="2600960"/>
                    <a:pt x="3846829" y="2599690"/>
                  </a:cubicBezTo>
                  <a:cubicBezTo>
                    <a:pt x="3845559" y="2599690"/>
                    <a:pt x="3845559" y="2598420"/>
                    <a:pt x="3848099" y="2598420"/>
                  </a:cubicBezTo>
                  <a:close/>
                  <a:moveTo>
                    <a:pt x="132079" y="2529840"/>
                  </a:moveTo>
                  <a:cubicBezTo>
                    <a:pt x="130809" y="2529840"/>
                    <a:pt x="130809" y="2531110"/>
                    <a:pt x="129539" y="2531110"/>
                  </a:cubicBezTo>
                  <a:cubicBezTo>
                    <a:pt x="129539" y="2531110"/>
                    <a:pt x="130809" y="2529840"/>
                    <a:pt x="132079" y="2529840"/>
                  </a:cubicBezTo>
                  <a:close/>
                  <a:moveTo>
                    <a:pt x="615949" y="2769870"/>
                  </a:moveTo>
                  <a:cubicBezTo>
                    <a:pt x="621029" y="2772410"/>
                    <a:pt x="626109" y="2774950"/>
                    <a:pt x="629919" y="2776220"/>
                  </a:cubicBezTo>
                  <a:cubicBezTo>
                    <a:pt x="612139" y="2786380"/>
                    <a:pt x="600709" y="2783840"/>
                    <a:pt x="589279" y="2766060"/>
                  </a:cubicBezTo>
                  <a:cubicBezTo>
                    <a:pt x="593089" y="2766060"/>
                    <a:pt x="595629" y="2764790"/>
                    <a:pt x="599439" y="2764790"/>
                  </a:cubicBezTo>
                  <a:cubicBezTo>
                    <a:pt x="604519" y="2766060"/>
                    <a:pt x="610869" y="2767330"/>
                    <a:pt x="615949" y="2769870"/>
                  </a:cubicBezTo>
                  <a:close/>
                  <a:moveTo>
                    <a:pt x="2835909" y="2874010"/>
                  </a:moveTo>
                  <a:cubicBezTo>
                    <a:pt x="2832099" y="2872740"/>
                    <a:pt x="2829559" y="2872740"/>
                    <a:pt x="2824479" y="2871470"/>
                  </a:cubicBezTo>
                  <a:cubicBezTo>
                    <a:pt x="2819399" y="2870200"/>
                    <a:pt x="2813049" y="2866390"/>
                    <a:pt x="2805429" y="2863850"/>
                  </a:cubicBezTo>
                  <a:cubicBezTo>
                    <a:pt x="2810509" y="2862580"/>
                    <a:pt x="2814319" y="2860040"/>
                    <a:pt x="2819399" y="2858770"/>
                  </a:cubicBezTo>
                  <a:cubicBezTo>
                    <a:pt x="2833369" y="2854960"/>
                    <a:pt x="2839719" y="2861310"/>
                    <a:pt x="2835909" y="2874010"/>
                  </a:cubicBezTo>
                  <a:close/>
                  <a:moveTo>
                    <a:pt x="2590799" y="2903220"/>
                  </a:moveTo>
                  <a:cubicBezTo>
                    <a:pt x="2598419" y="2904490"/>
                    <a:pt x="2607309" y="2904490"/>
                    <a:pt x="2616199" y="2905760"/>
                  </a:cubicBezTo>
                  <a:cubicBezTo>
                    <a:pt x="2612389" y="2918460"/>
                    <a:pt x="2602229" y="2914650"/>
                    <a:pt x="2594609" y="2913380"/>
                  </a:cubicBezTo>
                  <a:cubicBezTo>
                    <a:pt x="2592069" y="2913380"/>
                    <a:pt x="2589529" y="2908300"/>
                    <a:pt x="2586989" y="2905760"/>
                  </a:cubicBezTo>
                  <a:cubicBezTo>
                    <a:pt x="2588259" y="2904490"/>
                    <a:pt x="2589529" y="2903220"/>
                    <a:pt x="2590799" y="2903220"/>
                  </a:cubicBezTo>
                  <a:close/>
                  <a:moveTo>
                    <a:pt x="219709" y="2604770"/>
                  </a:moveTo>
                  <a:cubicBezTo>
                    <a:pt x="220979" y="2608580"/>
                    <a:pt x="222249" y="2611120"/>
                    <a:pt x="223519" y="2616200"/>
                  </a:cubicBezTo>
                  <a:cubicBezTo>
                    <a:pt x="215899" y="2616200"/>
                    <a:pt x="209549" y="2616200"/>
                    <a:pt x="203199" y="2614930"/>
                  </a:cubicBezTo>
                  <a:lnTo>
                    <a:pt x="203199" y="2606040"/>
                  </a:lnTo>
                  <a:cubicBezTo>
                    <a:pt x="208279" y="2606040"/>
                    <a:pt x="213359" y="2606040"/>
                    <a:pt x="219709" y="2604770"/>
                  </a:cubicBezTo>
                  <a:close/>
                  <a:moveTo>
                    <a:pt x="715009" y="2762250"/>
                  </a:moveTo>
                  <a:cubicBezTo>
                    <a:pt x="722629" y="2763520"/>
                    <a:pt x="730249" y="2763520"/>
                    <a:pt x="739139" y="2764790"/>
                  </a:cubicBezTo>
                  <a:cubicBezTo>
                    <a:pt x="734059" y="2769870"/>
                    <a:pt x="713739" y="2773680"/>
                    <a:pt x="709929" y="2769870"/>
                  </a:cubicBezTo>
                  <a:cubicBezTo>
                    <a:pt x="709929" y="2768600"/>
                    <a:pt x="708659" y="2766060"/>
                    <a:pt x="709929" y="2764790"/>
                  </a:cubicBezTo>
                  <a:cubicBezTo>
                    <a:pt x="711199" y="2763520"/>
                    <a:pt x="713739" y="2762250"/>
                    <a:pt x="715009" y="2762250"/>
                  </a:cubicBezTo>
                  <a:close/>
                </a:path>
              </a:pathLst>
            </a:custGeom>
            <a:blipFill>
              <a:blip r:embed="rId2"/>
              <a:stretch>
                <a:fillRect l="-4900" r="-5006"/>
              </a:stretch>
            </a:blipFill>
          </p:spPr>
          <p:txBody>
            <a:bodyPr/>
            <a:lstStyle/>
            <a:p>
              <a:endParaRPr lang="en-GB"/>
            </a:p>
          </p:txBody>
        </p:sp>
      </p:grpSp>
      <p:grpSp>
        <p:nvGrpSpPr>
          <p:cNvPr id="5" name="Group 5"/>
          <p:cNvGrpSpPr>
            <a:grpSpLocks noChangeAspect="1"/>
          </p:cNvGrpSpPr>
          <p:nvPr/>
        </p:nvGrpSpPr>
        <p:grpSpPr>
          <a:xfrm>
            <a:off x="7177760" y="6514703"/>
            <a:ext cx="4694857" cy="3434503"/>
            <a:chOff x="-12699" y="-2540"/>
            <a:chExt cx="4215129" cy="3083560"/>
          </a:xfrm>
        </p:grpSpPr>
        <p:sp>
          <p:nvSpPr>
            <p:cNvPr id="6" name="Freeform 6"/>
            <p:cNvSpPr/>
            <p:nvPr/>
          </p:nvSpPr>
          <p:spPr>
            <a:xfrm>
              <a:off x="-12699" y="-2540"/>
              <a:ext cx="4215129" cy="3083560"/>
            </a:xfrm>
            <a:custGeom>
              <a:avLst/>
              <a:gdLst/>
              <a:ahLst/>
              <a:cxnLst/>
              <a:rect l="l" t="t" r="r" b="b"/>
              <a:pathLst>
                <a:path w="4215129" h="3083560">
                  <a:moveTo>
                    <a:pt x="4196079" y="1511300"/>
                  </a:moveTo>
                  <a:cubicBezTo>
                    <a:pt x="4199889" y="1508760"/>
                    <a:pt x="4203699" y="1507490"/>
                    <a:pt x="4206239" y="1503680"/>
                  </a:cubicBezTo>
                  <a:cubicBezTo>
                    <a:pt x="4208779" y="1501140"/>
                    <a:pt x="4213859" y="1497330"/>
                    <a:pt x="4213859" y="1493520"/>
                  </a:cubicBezTo>
                  <a:cubicBezTo>
                    <a:pt x="4213859" y="1490980"/>
                    <a:pt x="4208779" y="1487170"/>
                    <a:pt x="4206239" y="1484630"/>
                  </a:cubicBezTo>
                  <a:lnTo>
                    <a:pt x="4194809" y="1473200"/>
                  </a:lnTo>
                  <a:cubicBezTo>
                    <a:pt x="4197349" y="1470660"/>
                    <a:pt x="4202429" y="1469390"/>
                    <a:pt x="4202429" y="1465580"/>
                  </a:cubicBezTo>
                  <a:cubicBezTo>
                    <a:pt x="4204969" y="1455420"/>
                    <a:pt x="4208779" y="1445260"/>
                    <a:pt x="4208779" y="1435100"/>
                  </a:cubicBezTo>
                  <a:cubicBezTo>
                    <a:pt x="4208779" y="1430020"/>
                    <a:pt x="4199889" y="1426210"/>
                    <a:pt x="4194809" y="1419860"/>
                  </a:cubicBezTo>
                  <a:cubicBezTo>
                    <a:pt x="4199889" y="1419860"/>
                    <a:pt x="4202429" y="1419860"/>
                    <a:pt x="4206239" y="1418590"/>
                  </a:cubicBezTo>
                  <a:lnTo>
                    <a:pt x="4206239" y="1414780"/>
                  </a:lnTo>
                  <a:lnTo>
                    <a:pt x="4194809" y="1414780"/>
                  </a:lnTo>
                  <a:cubicBezTo>
                    <a:pt x="4187189" y="1409700"/>
                    <a:pt x="4179569" y="1399540"/>
                    <a:pt x="4177029" y="1400810"/>
                  </a:cubicBezTo>
                  <a:cubicBezTo>
                    <a:pt x="4163059" y="1408430"/>
                    <a:pt x="4163059" y="1398270"/>
                    <a:pt x="4160519" y="1390650"/>
                  </a:cubicBezTo>
                  <a:cubicBezTo>
                    <a:pt x="4155439" y="1391920"/>
                    <a:pt x="4150359" y="1393190"/>
                    <a:pt x="4146549" y="1391920"/>
                  </a:cubicBezTo>
                  <a:cubicBezTo>
                    <a:pt x="4137659" y="1390650"/>
                    <a:pt x="4128769" y="1386840"/>
                    <a:pt x="4119879" y="1386840"/>
                  </a:cubicBezTo>
                  <a:cubicBezTo>
                    <a:pt x="4108449" y="1385570"/>
                    <a:pt x="4095749" y="1385570"/>
                    <a:pt x="4083049" y="1384300"/>
                  </a:cubicBezTo>
                  <a:cubicBezTo>
                    <a:pt x="4063999" y="1381760"/>
                    <a:pt x="4044949" y="1379220"/>
                    <a:pt x="4025899" y="1376680"/>
                  </a:cubicBezTo>
                  <a:cubicBezTo>
                    <a:pt x="4024629" y="1376680"/>
                    <a:pt x="4022089" y="1379220"/>
                    <a:pt x="4020819" y="1379220"/>
                  </a:cubicBezTo>
                  <a:cubicBezTo>
                    <a:pt x="4010659" y="1377950"/>
                    <a:pt x="4000499" y="1376680"/>
                    <a:pt x="3991609" y="1374140"/>
                  </a:cubicBezTo>
                  <a:cubicBezTo>
                    <a:pt x="3989069" y="1372870"/>
                    <a:pt x="3987799" y="1366520"/>
                    <a:pt x="3987799" y="1363980"/>
                  </a:cubicBezTo>
                  <a:cubicBezTo>
                    <a:pt x="4001769" y="1353820"/>
                    <a:pt x="4015740" y="1343660"/>
                    <a:pt x="4024629" y="1337310"/>
                  </a:cubicBezTo>
                  <a:cubicBezTo>
                    <a:pt x="4034789" y="1336040"/>
                    <a:pt x="4041139" y="1334770"/>
                    <a:pt x="4050029" y="1334770"/>
                  </a:cubicBezTo>
                  <a:cubicBezTo>
                    <a:pt x="4042409" y="1324610"/>
                    <a:pt x="4037329" y="1319530"/>
                    <a:pt x="4030979" y="1311910"/>
                  </a:cubicBezTo>
                  <a:cubicBezTo>
                    <a:pt x="4027169" y="1313180"/>
                    <a:pt x="4023359" y="1314450"/>
                    <a:pt x="4017009" y="1316990"/>
                  </a:cubicBezTo>
                  <a:cubicBezTo>
                    <a:pt x="4017009" y="1310640"/>
                    <a:pt x="4017009" y="1304290"/>
                    <a:pt x="4018279" y="1304290"/>
                  </a:cubicBezTo>
                  <a:cubicBezTo>
                    <a:pt x="4023359" y="1303020"/>
                    <a:pt x="4030979" y="1301750"/>
                    <a:pt x="4034789" y="1304290"/>
                  </a:cubicBezTo>
                  <a:cubicBezTo>
                    <a:pt x="4039869" y="1308100"/>
                    <a:pt x="4042409" y="1314450"/>
                    <a:pt x="4047489" y="1322070"/>
                  </a:cubicBezTo>
                  <a:cubicBezTo>
                    <a:pt x="4050029" y="1322070"/>
                    <a:pt x="4055109" y="1323340"/>
                    <a:pt x="4060189" y="1323340"/>
                  </a:cubicBezTo>
                  <a:cubicBezTo>
                    <a:pt x="4058919" y="1306830"/>
                    <a:pt x="4058919" y="1306830"/>
                    <a:pt x="4044949" y="1282700"/>
                  </a:cubicBezTo>
                  <a:cubicBezTo>
                    <a:pt x="4062729" y="1282700"/>
                    <a:pt x="4067809" y="1277620"/>
                    <a:pt x="4063999" y="1259840"/>
                  </a:cubicBezTo>
                  <a:cubicBezTo>
                    <a:pt x="4075429" y="1258570"/>
                    <a:pt x="4088129" y="1257300"/>
                    <a:pt x="4099559" y="1257300"/>
                  </a:cubicBezTo>
                  <a:cubicBezTo>
                    <a:pt x="4098289" y="1254760"/>
                    <a:pt x="4095749" y="1249680"/>
                    <a:pt x="4094479" y="1245870"/>
                  </a:cubicBezTo>
                  <a:cubicBezTo>
                    <a:pt x="4099559" y="1247140"/>
                    <a:pt x="4103369" y="1248410"/>
                    <a:pt x="4105909" y="1249680"/>
                  </a:cubicBezTo>
                  <a:cubicBezTo>
                    <a:pt x="4107179" y="1243330"/>
                    <a:pt x="4107179" y="1236980"/>
                    <a:pt x="4108449" y="1231900"/>
                  </a:cubicBezTo>
                  <a:cubicBezTo>
                    <a:pt x="4109719" y="1225550"/>
                    <a:pt x="4110989" y="1217930"/>
                    <a:pt x="4112259" y="1211580"/>
                  </a:cubicBezTo>
                  <a:cubicBezTo>
                    <a:pt x="4112259" y="1209040"/>
                    <a:pt x="4110989" y="1205230"/>
                    <a:pt x="4112259" y="1201420"/>
                  </a:cubicBezTo>
                  <a:cubicBezTo>
                    <a:pt x="4116069" y="1191260"/>
                    <a:pt x="4117339" y="1176020"/>
                    <a:pt x="4113529" y="1168400"/>
                  </a:cubicBezTo>
                  <a:cubicBezTo>
                    <a:pt x="4116069" y="1165860"/>
                    <a:pt x="4117339" y="1162050"/>
                    <a:pt x="4117339" y="1159510"/>
                  </a:cubicBezTo>
                  <a:cubicBezTo>
                    <a:pt x="4117339" y="1149350"/>
                    <a:pt x="4117339" y="1137920"/>
                    <a:pt x="4116069" y="1127760"/>
                  </a:cubicBezTo>
                  <a:cubicBezTo>
                    <a:pt x="4114799" y="1117600"/>
                    <a:pt x="4113529" y="1108710"/>
                    <a:pt x="4112259" y="1098550"/>
                  </a:cubicBezTo>
                  <a:cubicBezTo>
                    <a:pt x="4110989" y="1096010"/>
                    <a:pt x="4110989" y="1093470"/>
                    <a:pt x="4112259" y="1089660"/>
                  </a:cubicBezTo>
                  <a:cubicBezTo>
                    <a:pt x="4116069" y="1079500"/>
                    <a:pt x="4118609" y="1069340"/>
                    <a:pt x="4110989" y="1059180"/>
                  </a:cubicBezTo>
                  <a:cubicBezTo>
                    <a:pt x="4108449" y="1056640"/>
                    <a:pt x="4109719" y="1050290"/>
                    <a:pt x="4110989" y="1046480"/>
                  </a:cubicBezTo>
                  <a:cubicBezTo>
                    <a:pt x="4114799" y="1032510"/>
                    <a:pt x="4107179" y="1021080"/>
                    <a:pt x="4093209" y="1018540"/>
                  </a:cubicBezTo>
                  <a:lnTo>
                    <a:pt x="4088129" y="1018540"/>
                  </a:lnTo>
                  <a:cubicBezTo>
                    <a:pt x="4089399" y="1014730"/>
                    <a:pt x="4090669" y="1013460"/>
                    <a:pt x="4091939" y="1010920"/>
                  </a:cubicBezTo>
                  <a:cubicBezTo>
                    <a:pt x="4088129" y="1009650"/>
                    <a:pt x="4084319" y="1009650"/>
                    <a:pt x="4081779" y="1007110"/>
                  </a:cubicBezTo>
                  <a:cubicBezTo>
                    <a:pt x="4079239" y="1005840"/>
                    <a:pt x="4077969" y="1002030"/>
                    <a:pt x="4075429" y="1000760"/>
                  </a:cubicBezTo>
                  <a:cubicBezTo>
                    <a:pt x="4065269" y="995680"/>
                    <a:pt x="4053839" y="990600"/>
                    <a:pt x="4042409" y="985520"/>
                  </a:cubicBezTo>
                  <a:cubicBezTo>
                    <a:pt x="4038599" y="984250"/>
                    <a:pt x="4033519" y="984250"/>
                    <a:pt x="4029709" y="984250"/>
                  </a:cubicBezTo>
                  <a:cubicBezTo>
                    <a:pt x="4027169" y="985520"/>
                    <a:pt x="4025899" y="980440"/>
                    <a:pt x="4023359" y="980440"/>
                  </a:cubicBezTo>
                  <a:cubicBezTo>
                    <a:pt x="4005579" y="976630"/>
                    <a:pt x="3987799" y="974090"/>
                    <a:pt x="3970019" y="969010"/>
                  </a:cubicBezTo>
                  <a:cubicBezTo>
                    <a:pt x="3956049" y="963930"/>
                    <a:pt x="3939539" y="974090"/>
                    <a:pt x="3925569" y="963930"/>
                  </a:cubicBezTo>
                  <a:cubicBezTo>
                    <a:pt x="3924299" y="962660"/>
                    <a:pt x="3921759" y="965200"/>
                    <a:pt x="3920489" y="965200"/>
                  </a:cubicBezTo>
                  <a:cubicBezTo>
                    <a:pt x="3909059" y="962660"/>
                    <a:pt x="3898899" y="969010"/>
                    <a:pt x="3887469" y="965200"/>
                  </a:cubicBezTo>
                  <a:cubicBezTo>
                    <a:pt x="3876039" y="961390"/>
                    <a:pt x="3863339" y="960120"/>
                    <a:pt x="3858259" y="948690"/>
                  </a:cubicBezTo>
                  <a:cubicBezTo>
                    <a:pt x="3853179" y="937260"/>
                    <a:pt x="3849369" y="925830"/>
                    <a:pt x="3849369" y="914400"/>
                  </a:cubicBezTo>
                  <a:cubicBezTo>
                    <a:pt x="3850639" y="900430"/>
                    <a:pt x="3856989" y="885190"/>
                    <a:pt x="3832859" y="887730"/>
                  </a:cubicBezTo>
                  <a:cubicBezTo>
                    <a:pt x="3834129" y="885190"/>
                    <a:pt x="3834129" y="882650"/>
                    <a:pt x="3835399" y="881380"/>
                  </a:cubicBezTo>
                  <a:cubicBezTo>
                    <a:pt x="3761739" y="873760"/>
                    <a:pt x="3688079" y="867410"/>
                    <a:pt x="3615689" y="859790"/>
                  </a:cubicBezTo>
                  <a:cubicBezTo>
                    <a:pt x="3613149" y="850900"/>
                    <a:pt x="3610609" y="840740"/>
                    <a:pt x="3608069" y="826770"/>
                  </a:cubicBezTo>
                  <a:cubicBezTo>
                    <a:pt x="3622039" y="842010"/>
                    <a:pt x="3634739" y="850900"/>
                    <a:pt x="3652519" y="849630"/>
                  </a:cubicBezTo>
                  <a:cubicBezTo>
                    <a:pt x="3653789" y="839470"/>
                    <a:pt x="3652519" y="831850"/>
                    <a:pt x="3642359" y="825500"/>
                  </a:cubicBezTo>
                  <a:cubicBezTo>
                    <a:pt x="3641089" y="824230"/>
                    <a:pt x="3639819" y="819150"/>
                    <a:pt x="3641089" y="816610"/>
                  </a:cubicBezTo>
                  <a:cubicBezTo>
                    <a:pt x="3646169" y="803910"/>
                    <a:pt x="3651249" y="792480"/>
                    <a:pt x="3655059" y="781050"/>
                  </a:cubicBezTo>
                  <a:cubicBezTo>
                    <a:pt x="3660139" y="784860"/>
                    <a:pt x="3663949" y="787400"/>
                    <a:pt x="3669029" y="789940"/>
                  </a:cubicBezTo>
                  <a:lnTo>
                    <a:pt x="3671569" y="787400"/>
                  </a:lnTo>
                  <a:lnTo>
                    <a:pt x="3656329" y="764540"/>
                  </a:lnTo>
                  <a:cubicBezTo>
                    <a:pt x="3666489" y="767080"/>
                    <a:pt x="3675379" y="768350"/>
                    <a:pt x="3686809" y="770890"/>
                  </a:cubicBezTo>
                  <a:cubicBezTo>
                    <a:pt x="3682999" y="763270"/>
                    <a:pt x="3679189" y="758190"/>
                    <a:pt x="3679189" y="758190"/>
                  </a:cubicBezTo>
                  <a:cubicBezTo>
                    <a:pt x="3685539" y="753110"/>
                    <a:pt x="3691889" y="748030"/>
                    <a:pt x="3700779" y="741680"/>
                  </a:cubicBezTo>
                  <a:cubicBezTo>
                    <a:pt x="3700779" y="740410"/>
                    <a:pt x="3702049" y="732790"/>
                    <a:pt x="3705859" y="731520"/>
                  </a:cubicBezTo>
                  <a:cubicBezTo>
                    <a:pt x="3713479" y="727710"/>
                    <a:pt x="3716019" y="734060"/>
                    <a:pt x="3718559" y="740410"/>
                  </a:cubicBezTo>
                  <a:cubicBezTo>
                    <a:pt x="3719829" y="744220"/>
                    <a:pt x="3727449" y="745490"/>
                    <a:pt x="3732529" y="746760"/>
                  </a:cubicBezTo>
                  <a:cubicBezTo>
                    <a:pt x="3737609" y="748030"/>
                    <a:pt x="3743959" y="748030"/>
                    <a:pt x="3750309" y="746760"/>
                  </a:cubicBezTo>
                  <a:cubicBezTo>
                    <a:pt x="3760469" y="746760"/>
                    <a:pt x="3770629" y="745490"/>
                    <a:pt x="3784599" y="744220"/>
                  </a:cubicBezTo>
                  <a:cubicBezTo>
                    <a:pt x="3774440" y="741680"/>
                    <a:pt x="3766819" y="739140"/>
                    <a:pt x="3760469" y="737870"/>
                  </a:cubicBezTo>
                  <a:cubicBezTo>
                    <a:pt x="3760469" y="736600"/>
                    <a:pt x="3760469" y="735330"/>
                    <a:pt x="3759199" y="734060"/>
                  </a:cubicBezTo>
                  <a:cubicBezTo>
                    <a:pt x="3769359" y="731520"/>
                    <a:pt x="3779519" y="728980"/>
                    <a:pt x="3788409" y="726440"/>
                  </a:cubicBezTo>
                  <a:cubicBezTo>
                    <a:pt x="3798569" y="728980"/>
                    <a:pt x="3807459" y="732790"/>
                    <a:pt x="3815079" y="735330"/>
                  </a:cubicBezTo>
                  <a:cubicBezTo>
                    <a:pt x="3817619" y="758190"/>
                    <a:pt x="3832859" y="739140"/>
                    <a:pt x="3841749" y="741680"/>
                  </a:cubicBezTo>
                  <a:cubicBezTo>
                    <a:pt x="3839209" y="736600"/>
                    <a:pt x="3835399" y="731520"/>
                    <a:pt x="3831590" y="725170"/>
                  </a:cubicBezTo>
                  <a:cubicBezTo>
                    <a:pt x="3848099" y="727710"/>
                    <a:pt x="3864610" y="727710"/>
                    <a:pt x="3876040" y="740410"/>
                  </a:cubicBezTo>
                  <a:cubicBezTo>
                    <a:pt x="3877310" y="741680"/>
                    <a:pt x="3882390" y="740410"/>
                    <a:pt x="3884930" y="739140"/>
                  </a:cubicBezTo>
                  <a:cubicBezTo>
                    <a:pt x="3888740" y="740410"/>
                    <a:pt x="3895090" y="742950"/>
                    <a:pt x="3897630" y="741680"/>
                  </a:cubicBezTo>
                  <a:cubicBezTo>
                    <a:pt x="3901440" y="737870"/>
                    <a:pt x="3901440" y="731520"/>
                    <a:pt x="3905250" y="723900"/>
                  </a:cubicBezTo>
                  <a:cubicBezTo>
                    <a:pt x="3914140" y="739140"/>
                    <a:pt x="3923030" y="730250"/>
                    <a:pt x="3931920" y="723900"/>
                  </a:cubicBezTo>
                  <a:cubicBezTo>
                    <a:pt x="3930650" y="727710"/>
                    <a:pt x="3930650" y="730250"/>
                    <a:pt x="3930650" y="730250"/>
                  </a:cubicBezTo>
                  <a:cubicBezTo>
                    <a:pt x="3938270" y="734060"/>
                    <a:pt x="3944620" y="736600"/>
                    <a:pt x="3953510" y="740410"/>
                  </a:cubicBezTo>
                  <a:cubicBezTo>
                    <a:pt x="3959860" y="737870"/>
                    <a:pt x="3967480" y="728980"/>
                    <a:pt x="3978910" y="737870"/>
                  </a:cubicBezTo>
                  <a:cubicBezTo>
                    <a:pt x="3980180" y="739140"/>
                    <a:pt x="3985260" y="736600"/>
                    <a:pt x="3989069" y="736600"/>
                  </a:cubicBezTo>
                  <a:cubicBezTo>
                    <a:pt x="3992879" y="735330"/>
                    <a:pt x="3995419" y="735330"/>
                    <a:pt x="3996690" y="734060"/>
                  </a:cubicBezTo>
                  <a:cubicBezTo>
                    <a:pt x="3999230" y="725170"/>
                    <a:pt x="4000499" y="717550"/>
                    <a:pt x="4004310" y="709930"/>
                  </a:cubicBezTo>
                  <a:cubicBezTo>
                    <a:pt x="4008120" y="702310"/>
                    <a:pt x="4006850" y="694690"/>
                    <a:pt x="3999230" y="692150"/>
                  </a:cubicBezTo>
                  <a:cubicBezTo>
                    <a:pt x="3996690" y="690880"/>
                    <a:pt x="3994150" y="690880"/>
                    <a:pt x="3992880" y="689610"/>
                  </a:cubicBezTo>
                  <a:cubicBezTo>
                    <a:pt x="4004310" y="678180"/>
                    <a:pt x="4014470" y="670560"/>
                    <a:pt x="4030980" y="675640"/>
                  </a:cubicBezTo>
                  <a:cubicBezTo>
                    <a:pt x="4034790" y="676910"/>
                    <a:pt x="4039870" y="671830"/>
                    <a:pt x="4046220" y="668020"/>
                  </a:cubicBezTo>
                  <a:cubicBezTo>
                    <a:pt x="4042410" y="664210"/>
                    <a:pt x="4039870" y="662940"/>
                    <a:pt x="4037330" y="661670"/>
                  </a:cubicBezTo>
                  <a:cubicBezTo>
                    <a:pt x="4047490" y="640080"/>
                    <a:pt x="4064000" y="654050"/>
                    <a:pt x="4079240" y="654050"/>
                  </a:cubicBezTo>
                  <a:cubicBezTo>
                    <a:pt x="4074160" y="650240"/>
                    <a:pt x="4071619" y="646430"/>
                    <a:pt x="4069080" y="645160"/>
                  </a:cubicBezTo>
                  <a:cubicBezTo>
                    <a:pt x="4076700" y="641350"/>
                    <a:pt x="4084320" y="638810"/>
                    <a:pt x="4090670" y="635000"/>
                  </a:cubicBezTo>
                  <a:cubicBezTo>
                    <a:pt x="4091940" y="629920"/>
                    <a:pt x="4090670" y="624840"/>
                    <a:pt x="4091940" y="622300"/>
                  </a:cubicBezTo>
                  <a:cubicBezTo>
                    <a:pt x="4098290" y="612140"/>
                    <a:pt x="4094480" y="604520"/>
                    <a:pt x="4084320" y="599440"/>
                  </a:cubicBezTo>
                  <a:cubicBezTo>
                    <a:pt x="4080510" y="596900"/>
                    <a:pt x="4076700" y="591820"/>
                    <a:pt x="4074160" y="588010"/>
                  </a:cubicBezTo>
                  <a:cubicBezTo>
                    <a:pt x="4077970" y="588010"/>
                    <a:pt x="4083050" y="586740"/>
                    <a:pt x="4088130" y="586740"/>
                  </a:cubicBezTo>
                  <a:lnTo>
                    <a:pt x="4088130" y="571500"/>
                  </a:lnTo>
                  <a:cubicBezTo>
                    <a:pt x="4090670" y="571500"/>
                    <a:pt x="4093210" y="571500"/>
                    <a:pt x="4095750" y="572770"/>
                  </a:cubicBezTo>
                  <a:cubicBezTo>
                    <a:pt x="4097020" y="557530"/>
                    <a:pt x="4098290" y="542290"/>
                    <a:pt x="4100830" y="525780"/>
                  </a:cubicBezTo>
                  <a:cubicBezTo>
                    <a:pt x="4086860" y="518160"/>
                    <a:pt x="4094480" y="509270"/>
                    <a:pt x="4102100" y="497840"/>
                  </a:cubicBezTo>
                  <a:cubicBezTo>
                    <a:pt x="4102100" y="497840"/>
                    <a:pt x="4099560" y="496570"/>
                    <a:pt x="4097020" y="496570"/>
                  </a:cubicBezTo>
                  <a:cubicBezTo>
                    <a:pt x="4098290" y="491490"/>
                    <a:pt x="4100830" y="486410"/>
                    <a:pt x="4102100" y="481330"/>
                  </a:cubicBezTo>
                  <a:cubicBezTo>
                    <a:pt x="4104640" y="471170"/>
                    <a:pt x="4100830" y="469900"/>
                    <a:pt x="4089400" y="474980"/>
                  </a:cubicBezTo>
                  <a:cubicBezTo>
                    <a:pt x="4088130" y="472440"/>
                    <a:pt x="4086860" y="468630"/>
                    <a:pt x="4084320" y="466090"/>
                  </a:cubicBezTo>
                  <a:cubicBezTo>
                    <a:pt x="4083050" y="467360"/>
                    <a:pt x="4083050" y="468630"/>
                    <a:pt x="4081780" y="469900"/>
                  </a:cubicBezTo>
                  <a:cubicBezTo>
                    <a:pt x="4076700" y="468630"/>
                    <a:pt x="4072890" y="466090"/>
                    <a:pt x="4067810" y="464820"/>
                  </a:cubicBezTo>
                  <a:cubicBezTo>
                    <a:pt x="4042410" y="454660"/>
                    <a:pt x="4015740" y="457200"/>
                    <a:pt x="3990340" y="455930"/>
                  </a:cubicBezTo>
                  <a:cubicBezTo>
                    <a:pt x="3986530" y="455930"/>
                    <a:pt x="3981450" y="459740"/>
                    <a:pt x="3977640" y="459740"/>
                  </a:cubicBezTo>
                  <a:cubicBezTo>
                    <a:pt x="3962400" y="458470"/>
                    <a:pt x="3948430" y="453390"/>
                    <a:pt x="3934460" y="452120"/>
                  </a:cubicBezTo>
                  <a:cubicBezTo>
                    <a:pt x="3915410" y="450850"/>
                    <a:pt x="3896360" y="450850"/>
                    <a:pt x="3877310" y="450850"/>
                  </a:cubicBezTo>
                  <a:cubicBezTo>
                    <a:pt x="3863340" y="450850"/>
                    <a:pt x="3860800" y="443230"/>
                    <a:pt x="3862070" y="433070"/>
                  </a:cubicBezTo>
                  <a:cubicBezTo>
                    <a:pt x="3867150" y="429260"/>
                    <a:pt x="3872230" y="421640"/>
                    <a:pt x="3872230" y="420370"/>
                  </a:cubicBezTo>
                  <a:cubicBezTo>
                    <a:pt x="3855720" y="407670"/>
                    <a:pt x="3870960" y="398780"/>
                    <a:pt x="3874770" y="388620"/>
                  </a:cubicBezTo>
                  <a:cubicBezTo>
                    <a:pt x="3873500" y="363220"/>
                    <a:pt x="3872230" y="337820"/>
                    <a:pt x="3870960" y="311150"/>
                  </a:cubicBezTo>
                  <a:cubicBezTo>
                    <a:pt x="3873500" y="309880"/>
                    <a:pt x="3878580" y="308610"/>
                    <a:pt x="3882390" y="307340"/>
                  </a:cubicBezTo>
                  <a:cubicBezTo>
                    <a:pt x="3881120" y="303530"/>
                    <a:pt x="3878580" y="299720"/>
                    <a:pt x="3878580" y="295910"/>
                  </a:cubicBezTo>
                  <a:cubicBezTo>
                    <a:pt x="3882390" y="280670"/>
                    <a:pt x="3883660" y="265430"/>
                    <a:pt x="3867150" y="254000"/>
                  </a:cubicBezTo>
                  <a:cubicBezTo>
                    <a:pt x="3874770" y="248920"/>
                    <a:pt x="3881120" y="245110"/>
                    <a:pt x="3888740" y="240030"/>
                  </a:cubicBezTo>
                  <a:cubicBezTo>
                    <a:pt x="3887470" y="238760"/>
                    <a:pt x="3886200" y="236220"/>
                    <a:pt x="3886200" y="234950"/>
                  </a:cubicBezTo>
                  <a:cubicBezTo>
                    <a:pt x="3886200" y="233680"/>
                    <a:pt x="3884930" y="233680"/>
                    <a:pt x="3883660" y="233680"/>
                  </a:cubicBezTo>
                  <a:cubicBezTo>
                    <a:pt x="3870960" y="233680"/>
                    <a:pt x="3865880" y="231140"/>
                    <a:pt x="3864610" y="218440"/>
                  </a:cubicBezTo>
                  <a:cubicBezTo>
                    <a:pt x="3864610" y="215900"/>
                    <a:pt x="3864610" y="212090"/>
                    <a:pt x="3867150" y="209550"/>
                  </a:cubicBezTo>
                  <a:cubicBezTo>
                    <a:pt x="3872230" y="205740"/>
                    <a:pt x="3877310" y="201930"/>
                    <a:pt x="3883660" y="199390"/>
                  </a:cubicBezTo>
                  <a:cubicBezTo>
                    <a:pt x="3886200" y="198120"/>
                    <a:pt x="3891280" y="199390"/>
                    <a:pt x="3893820" y="200660"/>
                  </a:cubicBezTo>
                  <a:cubicBezTo>
                    <a:pt x="3907790" y="208280"/>
                    <a:pt x="3909060" y="208280"/>
                    <a:pt x="3911600" y="191770"/>
                  </a:cubicBezTo>
                  <a:cubicBezTo>
                    <a:pt x="3914140" y="193040"/>
                    <a:pt x="3916680" y="194310"/>
                    <a:pt x="3920490" y="195580"/>
                  </a:cubicBezTo>
                  <a:cubicBezTo>
                    <a:pt x="3919220" y="190500"/>
                    <a:pt x="3919220" y="186690"/>
                    <a:pt x="3916680" y="182880"/>
                  </a:cubicBezTo>
                  <a:cubicBezTo>
                    <a:pt x="3916680" y="181610"/>
                    <a:pt x="3914140" y="180340"/>
                    <a:pt x="3911600" y="179070"/>
                  </a:cubicBezTo>
                  <a:cubicBezTo>
                    <a:pt x="3914140" y="177800"/>
                    <a:pt x="3916680" y="175260"/>
                    <a:pt x="3919220" y="176530"/>
                  </a:cubicBezTo>
                  <a:cubicBezTo>
                    <a:pt x="3931920" y="180340"/>
                    <a:pt x="3939540" y="171450"/>
                    <a:pt x="3948430" y="166370"/>
                  </a:cubicBezTo>
                  <a:cubicBezTo>
                    <a:pt x="3940810" y="156210"/>
                    <a:pt x="3933190" y="147320"/>
                    <a:pt x="3926840" y="137160"/>
                  </a:cubicBezTo>
                  <a:cubicBezTo>
                    <a:pt x="3937000" y="132080"/>
                    <a:pt x="3944620" y="129540"/>
                    <a:pt x="3952240" y="125730"/>
                  </a:cubicBezTo>
                  <a:cubicBezTo>
                    <a:pt x="3935730" y="97790"/>
                    <a:pt x="3935730" y="97790"/>
                    <a:pt x="3947160" y="86360"/>
                  </a:cubicBezTo>
                  <a:cubicBezTo>
                    <a:pt x="3947160" y="85090"/>
                    <a:pt x="3945890" y="83820"/>
                    <a:pt x="3945890" y="82550"/>
                  </a:cubicBezTo>
                  <a:cubicBezTo>
                    <a:pt x="3942080" y="83820"/>
                    <a:pt x="3937000" y="85090"/>
                    <a:pt x="3933190" y="87630"/>
                  </a:cubicBezTo>
                  <a:lnTo>
                    <a:pt x="3931920" y="86360"/>
                  </a:lnTo>
                  <a:cubicBezTo>
                    <a:pt x="3937000" y="81280"/>
                    <a:pt x="3942080" y="77470"/>
                    <a:pt x="3947160" y="72390"/>
                  </a:cubicBezTo>
                  <a:cubicBezTo>
                    <a:pt x="3947160" y="68580"/>
                    <a:pt x="3949700" y="59690"/>
                    <a:pt x="3947160" y="57150"/>
                  </a:cubicBezTo>
                  <a:cubicBezTo>
                    <a:pt x="3937000" y="48260"/>
                    <a:pt x="3948430" y="39370"/>
                    <a:pt x="3945890" y="30480"/>
                  </a:cubicBezTo>
                  <a:cubicBezTo>
                    <a:pt x="3944620" y="27940"/>
                    <a:pt x="3945890" y="21590"/>
                    <a:pt x="3944620" y="21590"/>
                  </a:cubicBezTo>
                  <a:cubicBezTo>
                    <a:pt x="3937000" y="17780"/>
                    <a:pt x="3928110" y="11430"/>
                    <a:pt x="3919220" y="11430"/>
                  </a:cubicBezTo>
                  <a:cubicBezTo>
                    <a:pt x="3898900" y="10160"/>
                    <a:pt x="3878580" y="12700"/>
                    <a:pt x="3858260" y="12700"/>
                  </a:cubicBezTo>
                  <a:lnTo>
                    <a:pt x="3793490" y="12700"/>
                  </a:lnTo>
                  <a:cubicBezTo>
                    <a:pt x="3778250" y="12700"/>
                    <a:pt x="3765550" y="8890"/>
                    <a:pt x="3750310" y="5080"/>
                  </a:cubicBezTo>
                  <a:cubicBezTo>
                    <a:pt x="3732530" y="0"/>
                    <a:pt x="3713480" y="3810"/>
                    <a:pt x="3694430" y="5080"/>
                  </a:cubicBezTo>
                  <a:cubicBezTo>
                    <a:pt x="3653790" y="6350"/>
                    <a:pt x="3613150" y="6350"/>
                    <a:pt x="3572510" y="7620"/>
                  </a:cubicBezTo>
                  <a:cubicBezTo>
                    <a:pt x="3553460" y="7620"/>
                    <a:pt x="3533140" y="10160"/>
                    <a:pt x="3514090" y="11430"/>
                  </a:cubicBezTo>
                  <a:cubicBezTo>
                    <a:pt x="3489960" y="12700"/>
                    <a:pt x="3465830" y="11430"/>
                    <a:pt x="3441700" y="12700"/>
                  </a:cubicBezTo>
                  <a:cubicBezTo>
                    <a:pt x="3416300" y="13970"/>
                    <a:pt x="3390900" y="16510"/>
                    <a:pt x="3365500" y="17780"/>
                  </a:cubicBezTo>
                  <a:cubicBezTo>
                    <a:pt x="3335020" y="19050"/>
                    <a:pt x="3304540" y="19050"/>
                    <a:pt x="3274060" y="20320"/>
                  </a:cubicBezTo>
                  <a:lnTo>
                    <a:pt x="3178810" y="24130"/>
                  </a:lnTo>
                  <a:cubicBezTo>
                    <a:pt x="3149600" y="25400"/>
                    <a:pt x="3121660" y="25400"/>
                    <a:pt x="3092450" y="25400"/>
                  </a:cubicBezTo>
                  <a:cubicBezTo>
                    <a:pt x="3070860" y="25400"/>
                    <a:pt x="3048000" y="26670"/>
                    <a:pt x="3026410" y="27940"/>
                  </a:cubicBezTo>
                  <a:lnTo>
                    <a:pt x="2961640" y="31750"/>
                  </a:lnTo>
                  <a:cubicBezTo>
                    <a:pt x="2946400" y="33020"/>
                    <a:pt x="2931160" y="33020"/>
                    <a:pt x="2914650" y="34290"/>
                  </a:cubicBezTo>
                  <a:cubicBezTo>
                    <a:pt x="2889250" y="35560"/>
                    <a:pt x="2863850" y="35560"/>
                    <a:pt x="2838450" y="36830"/>
                  </a:cubicBezTo>
                  <a:cubicBezTo>
                    <a:pt x="2809240" y="38100"/>
                    <a:pt x="2781300" y="40640"/>
                    <a:pt x="2753360" y="41910"/>
                  </a:cubicBezTo>
                  <a:cubicBezTo>
                    <a:pt x="2724150" y="44450"/>
                    <a:pt x="2696210" y="46990"/>
                    <a:pt x="2667000" y="49530"/>
                  </a:cubicBezTo>
                  <a:cubicBezTo>
                    <a:pt x="2655570" y="50800"/>
                    <a:pt x="2644140" y="50800"/>
                    <a:pt x="2631440" y="52070"/>
                  </a:cubicBezTo>
                  <a:lnTo>
                    <a:pt x="2594610" y="52070"/>
                  </a:lnTo>
                  <a:cubicBezTo>
                    <a:pt x="2552700" y="54610"/>
                    <a:pt x="2512060" y="58420"/>
                    <a:pt x="2470150" y="60960"/>
                  </a:cubicBezTo>
                  <a:cubicBezTo>
                    <a:pt x="2444750" y="62230"/>
                    <a:pt x="2418080" y="63500"/>
                    <a:pt x="2392680" y="66040"/>
                  </a:cubicBezTo>
                  <a:cubicBezTo>
                    <a:pt x="2377440" y="67310"/>
                    <a:pt x="2360930" y="69850"/>
                    <a:pt x="2345690" y="71120"/>
                  </a:cubicBezTo>
                  <a:lnTo>
                    <a:pt x="2242819" y="78740"/>
                  </a:lnTo>
                  <a:cubicBezTo>
                    <a:pt x="2221230" y="80010"/>
                    <a:pt x="2200909" y="85090"/>
                    <a:pt x="2180590" y="86360"/>
                  </a:cubicBezTo>
                  <a:cubicBezTo>
                    <a:pt x="2148840" y="88900"/>
                    <a:pt x="2115819" y="90170"/>
                    <a:pt x="2084069" y="92710"/>
                  </a:cubicBezTo>
                  <a:cubicBezTo>
                    <a:pt x="2076449" y="92710"/>
                    <a:pt x="2067559" y="93980"/>
                    <a:pt x="2059940" y="93980"/>
                  </a:cubicBezTo>
                  <a:cubicBezTo>
                    <a:pt x="2032000" y="96520"/>
                    <a:pt x="2005330" y="99060"/>
                    <a:pt x="1977390" y="101600"/>
                  </a:cubicBezTo>
                  <a:cubicBezTo>
                    <a:pt x="1962150" y="102870"/>
                    <a:pt x="1945640" y="105410"/>
                    <a:pt x="1930400" y="106680"/>
                  </a:cubicBezTo>
                  <a:cubicBezTo>
                    <a:pt x="1911350" y="107950"/>
                    <a:pt x="1892300" y="109220"/>
                    <a:pt x="1874520" y="110490"/>
                  </a:cubicBezTo>
                  <a:cubicBezTo>
                    <a:pt x="1838960" y="114300"/>
                    <a:pt x="1802130" y="118110"/>
                    <a:pt x="1766570" y="121920"/>
                  </a:cubicBezTo>
                  <a:cubicBezTo>
                    <a:pt x="1760220" y="123190"/>
                    <a:pt x="1755140" y="127000"/>
                    <a:pt x="1748790" y="127000"/>
                  </a:cubicBezTo>
                  <a:cubicBezTo>
                    <a:pt x="1719580" y="129540"/>
                    <a:pt x="1690370" y="129540"/>
                    <a:pt x="1662430" y="133350"/>
                  </a:cubicBezTo>
                  <a:cubicBezTo>
                    <a:pt x="1647190" y="135890"/>
                    <a:pt x="1630680" y="129540"/>
                    <a:pt x="1616710" y="142240"/>
                  </a:cubicBezTo>
                  <a:cubicBezTo>
                    <a:pt x="1611630" y="146050"/>
                    <a:pt x="1597660" y="139700"/>
                    <a:pt x="1588770" y="140970"/>
                  </a:cubicBezTo>
                  <a:cubicBezTo>
                    <a:pt x="1553210" y="144780"/>
                    <a:pt x="1517650" y="149860"/>
                    <a:pt x="1483360" y="153670"/>
                  </a:cubicBezTo>
                  <a:cubicBezTo>
                    <a:pt x="1455420" y="157480"/>
                    <a:pt x="1428750" y="160020"/>
                    <a:pt x="1400810" y="163830"/>
                  </a:cubicBezTo>
                  <a:cubicBezTo>
                    <a:pt x="1390650" y="165100"/>
                    <a:pt x="1380490" y="168910"/>
                    <a:pt x="1371600" y="170180"/>
                  </a:cubicBezTo>
                  <a:cubicBezTo>
                    <a:pt x="1346200" y="172720"/>
                    <a:pt x="1320800" y="175260"/>
                    <a:pt x="1296670" y="177800"/>
                  </a:cubicBezTo>
                  <a:cubicBezTo>
                    <a:pt x="1296670" y="182880"/>
                    <a:pt x="1296670" y="185420"/>
                    <a:pt x="1295400" y="187960"/>
                  </a:cubicBezTo>
                  <a:cubicBezTo>
                    <a:pt x="1292860" y="185420"/>
                    <a:pt x="1290320" y="181610"/>
                    <a:pt x="1287780" y="176530"/>
                  </a:cubicBezTo>
                  <a:cubicBezTo>
                    <a:pt x="1282700" y="190500"/>
                    <a:pt x="1272540" y="181610"/>
                    <a:pt x="1264920" y="182880"/>
                  </a:cubicBezTo>
                  <a:cubicBezTo>
                    <a:pt x="1250950" y="185420"/>
                    <a:pt x="1235710" y="189230"/>
                    <a:pt x="1221740" y="190500"/>
                  </a:cubicBezTo>
                  <a:cubicBezTo>
                    <a:pt x="1196340" y="194310"/>
                    <a:pt x="1170940" y="196850"/>
                    <a:pt x="1145540" y="199390"/>
                  </a:cubicBezTo>
                  <a:cubicBezTo>
                    <a:pt x="1123950" y="201930"/>
                    <a:pt x="1102360" y="207010"/>
                    <a:pt x="1080770" y="210820"/>
                  </a:cubicBezTo>
                  <a:cubicBezTo>
                    <a:pt x="1043940" y="217170"/>
                    <a:pt x="1005840" y="220980"/>
                    <a:pt x="969010" y="227330"/>
                  </a:cubicBezTo>
                  <a:cubicBezTo>
                    <a:pt x="943610" y="231140"/>
                    <a:pt x="918210" y="237490"/>
                    <a:pt x="891540" y="241300"/>
                  </a:cubicBezTo>
                  <a:cubicBezTo>
                    <a:pt x="864870" y="246380"/>
                    <a:pt x="836930" y="250190"/>
                    <a:pt x="810260" y="255270"/>
                  </a:cubicBezTo>
                  <a:cubicBezTo>
                    <a:pt x="791210" y="259080"/>
                    <a:pt x="772160" y="264160"/>
                    <a:pt x="753110" y="267970"/>
                  </a:cubicBezTo>
                  <a:cubicBezTo>
                    <a:pt x="715010" y="274320"/>
                    <a:pt x="675640" y="280670"/>
                    <a:pt x="637540" y="287020"/>
                  </a:cubicBezTo>
                  <a:cubicBezTo>
                    <a:pt x="623570" y="289560"/>
                    <a:pt x="610870" y="294640"/>
                    <a:pt x="596900" y="297180"/>
                  </a:cubicBezTo>
                  <a:cubicBezTo>
                    <a:pt x="572770" y="302260"/>
                    <a:pt x="548640" y="304800"/>
                    <a:pt x="524510" y="309880"/>
                  </a:cubicBezTo>
                  <a:cubicBezTo>
                    <a:pt x="506730" y="313690"/>
                    <a:pt x="490220" y="320040"/>
                    <a:pt x="473710" y="322580"/>
                  </a:cubicBezTo>
                  <a:cubicBezTo>
                    <a:pt x="438150" y="330200"/>
                    <a:pt x="402590" y="335280"/>
                    <a:pt x="367030" y="341630"/>
                  </a:cubicBezTo>
                  <a:cubicBezTo>
                    <a:pt x="351790" y="344170"/>
                    <a:pt x="336550" y="349250"/>
                    <a:pt x="321310" y="353060"/>
                  </a:cubicBezTo>
                  <a:cubicBezTo>
                    <a:pt x="297180" y="359410"/>
                    <a:pt x="271780" y="364490"/>
                    <a:pt x="247650" y="370840"/>
                  </a:cubicBezTo>
                  <a:cubicBezTo>
                    <a:pt x="241300" y="372110"/>
                    <a:pt x="234950" y="375920"/>
                    <a:pt x="227330" y="377190"/>
                  </a:cubicBezTo>
                  <a:cubicBezTo>
                    <a:pt x="219710" y="378460"/>
                    <a:pt x="212090" y="378460"/>
                    <a:pt x="204470" y="379730"/>
                  </a:cubicBezTo>
                  <a:cubicBezTo>
                    <a:pt x="189230" y="383540"/>
                    <a:pt x="173990" y="387350"/>
                    <a:pt x="160020" y="391160"/>
                  </a:cubicBezTo>
                  <a:cubicBezTo>
                    <a:pt x="129540" y="398780"/>
                    <a:pt x="114300" y="401320"/>
                    <a:pt x="100330" y="408940"/>
                  </a:cubicBezTo>
                  <a:cubicBezTo>
                    <a:pt x="87630" y="415290"/>
                    <a:pt x="69850" y="414020"/>
                    <a:pt x="64770" y="434340"/>
                  </a:cubicBezTo>
                  <a:cubicBezTo>
                    <a:pt x="62230" y="440690"/>
                    <a:pt x="55880" y="444500"/>
                    <a:pt x="67310" y="447040"/>
                  </a:cubicBezTo>
                  <a:cubicBezTo>
                    <a:pt x="68580" y="447040"/>
                    <a:pt x="71120" y="450850"/>
                    <a:pt x="69850" y="452120"/>
                  </a:cubicBezTo>
                  <a:cubicBezTo>
                    <a:pt x="67310" y="459740"/>
                    <a:pt x="64770" y="467360"/>
                    <a:pt x="62230" y="477520"/>
                  </a:cubicBezTo>
                  <a:cubicBezTo>
                    <a:pt x="62230" y="477520"/>
                    <a:pt x="64770" y="478790"/>
                    <a:pt x="67310" y="481330"/>
                  </a:cubicBezTo>
                  <a:cubicBezTo>
                    <a:pt x="59690" y="488950"/>
                    <a:pt x="59690" y="516890"/>
                    <a:pt x="64770" y="525780"/>
                  </a:cubicBezTo>
                  <a:cubicBezTo>
                    <a:pt x="67310" y="530860"/>
                    <a:pt x="68580" y="537210"/>
                    <a:pt x="69850" y="543560"/>
                  </a:cubicBezTo>
                  <a:cubicBezTo>
                    <a:pt x="54610" y="547370"/>
                    <a:pt x="72390" y="556260"/>
                    <a:pt x="67310" y="561340"/>
                  </a:cubicBezTo>
                  <a:cubicBezTo>
                    <a:pt x="69850" y="561340"/>
                    <a:pt x="72390" y="561340"/>
                    <a:pt x="76200" y="562610"/>
                  </a:cubicBezTo>
                  <a:cubicBezTo>
                    <a:pt x="73660" y="566420"/>
                    <a:pt x="71120" y="568960"/>
                    <a:pt x="69850" y="570230"/>
                  </a:cubicBezTo>
                  <a:cubicBezTo>
                    <a:pt x="72390" y="572770"/>
                    <a:pt x="76200" y="574040"/>
                    <a:pt x="78740" y="576580"/>
                  </a:cubicBezTo>
                  <a:cubicBezTo>
                    <a:pt x="64770" y="595630"/>
                    <a:pt x="64770" y="604520"/>
                    <a:pt x="81280" y="621030"/>
                  </a:cubicBezTo>
                  <a:cubicBezTo>
                    <a:pt x="82550" y="622300"/>
                    <a:pt x="85090" y="624840"/>
                    <a:pt x="85090" y="626110"/>
                  </a:cubicBezTo>
                  <a:cubicBezTo>
                    <a:pt x="81280" y="640080"/>
                    <a:pt x="82550" y="652780"/>
                    <a:pt x="91440" y="664210"/>
                  </a:cubicBezTo>
                  <a:cubicBezTo>
                    <a:pt x="91440" y="664210"/>
                    <a:pt x="90170" y="668020"/>
                    <a:pt x="87630" y="670560"/>
                  </a:cubicBezTo>
                  <a:cubicBezTo>
                    <a:pt x="91440" y="669290"/>
                    <a:pt x="93980" y="668020"/>
                    <a:pt x="96520" y="668020"/>
                  </a:cubicBezTo>
                  <a:lnTo>
                    <a:pt x="92710" y="690880"/>
                  </a:lnTo>
                  <a:lnTo>
                    <a:pt x="106680" y="690880"/>
                  </a:lnTo>
                  <a:cubicBezTo>
                    <a:pt x="110490" y="695960"/>
                    <a:pt x="114300" y="699770"/>
                    <a:pt x="114300" y="701040"/>
                  </a:cubicBezTo>
                  <a:cubicBezTo>
                    <a:pt x="118110" y="697230"/>
                    <a:pt x="120650" y="695960"/>
                    <a:pt x="121920" y="694690"/>
                  </a:cubicBezTo>
                  <a:cubicBezTo>
                    <a:pt x="128270" y="704850"/>
                    <a:pt x="133350" y="712470"/>
                    <a:pt x="137160" y="720090"/>
                  </a:cubicBezTo>
                  <a:cubicBezTo>
                    <a:pt x="135890" y="728980"/>
                    <a:pt x="133350" y="736600"/>
                    <a:pt x="132080" y="741680"/>
                  </a:cubicBezTo>
                  <a:cubicBezTo>
                    <a:pt x="125730" y="741680"/>
                    <a:pt x="119380" y="740410"/>
                    <a:pt x="115570" y="742950"/>
                  </a:cubicBezTo>
                  <a:cubicBezTo>
                    <a:pt x="111760" y="745490"/>
                    <a:pt x="111760" y="751840"/>
                    <a:pt x="109220" y="755650"/>
                  </a:cubicBezTo>
                  <a:cubicBezTo>
                    <a:pt x="109220" y="756920"/>
                    <a:pt x="118110" y="773430"/>
                    <a:pt x="116840" y="774700"/>
                  </a:cubicBezTo>
                  <a:cubicBezTo>
                    <a:pt x="115570" y="783590"/>
                    <a:pt x="113030" y="792480"/>
                    <a:pt x="111760" y="802640"/>
                  </a:cubicBezTo>
                  <a:cubicBezTo>
                    <a:pt x="116840" y="806450"/>
                    <a:pt x="123190" y="811530"/>
                    <a:pt x="128270" y="815340"/>
                  </a:cubicBezTo>
                  <a:cubicBezTo>
                    <a:pt x="119380" y="820420"/>
                    <a:pt x="113030" y="825500"/>
                    <a:pt x="106680" y="829310"/>
                  </a:cubicBezTo>
                  <a:cubicBezTo>
                    <a:pt x="109220" y="830580"/>
                    <a:pt x="110490" y="831850"/>
                    <a:pt x="113030" y="833120"/>
                  </a:cubicBezTo>
                  <a:cubicBezTo>
                    <a:pt x="114300" y="838200"/>
                    <a:pt x="116840" y="843280"/>
                    <a:pt x="116840" y="848360"/>
                  </a:cubicBezTo>
                  <a:cubicBezTo>
                    <a:pt x="116840" y="853440"/>
                    <a:pt x="113030" y="862330"/>
                    <a:pt x="115570" y="863600"/>
                  </a:cubicBezTo>
                  <a:cubicBezTo>
                    <a:pt x="127000" y="869950"/>
                    <a:pt x="120650" y="889000"/>
                    <a:pt x="135890" y="891540"/>
                  </a:cubicBezTo>
                  <a:cubicBezTo>
                    <a:pt x="137160" y="891540"/>
                    <a:pt x="137160" y="894080"/>
                    <a:pt x="139700" y="896620"/>
                  </a:cubicBezTo>
                  <a:cubicBezTo>
                    <a:pt x="135890" y="896620"/>
                    <a:pt x="133350" y="896620"/>
                    <a:pt x="128270" y="897890"/>
                  </a:cubicBezTo>
                  <a:cubicBezTo>
                    <a:pt x="142240" y="908050"/>
                    <a:pt x="138430" y="916940"/>
                    <a:pt x="133350" y="924560"/>
                  </a:cubicBezTo>
                  <a:cubicBezTo>
                    <a:pt x="128270" y="925830"/>
                    <a:pt x="124460" y="927100"/>
                    <a:pt x="120650" y="928370"/>
                  </a:cubicBezTo>
                  <a:cubicBezTo>
                    <a:pt x="121920" y="930910"/>
                    <a:pt x="121920" y="932180"/>
                    <a:pt x="123190" y="934720"/>
                  </a:cubicBezTo>
                  <a:cubicBezTo>
                    <a:pt x="124460" y="935990"/>
                    <a:pt x="130810" y="952500"/>
                    <a:pt x="130810" y="955040"/>
                  </a:cubicBezTo>
                  <a:cubicBezTo>
                    <a:pt x="128270" y="961390"/>
                    <a:pt x="127000" y="967740"/>
                    <a:pt x="125730" y="974090"/>
                  </a:cubicBezTo>
                  <a:cubicBezTo>
                    <a:pt x="133350" y="974090"/>
                    <a:pt x="139700" y="975360"/>
                    <a:pt x="142240" y="975360"/>
                  </a:cubicBezTo>
                  <a:cubicBezTo>
                    <a:pt x="139700" y="976630"/>
                    <a:pt x="135890" y="979170"/>
                    <a:pt x="133350" y="980440"/>
                  </a:cubicBezTo>
                  <a:cubicBezTo>
                    <a:pt x="134620" y="982980"/>
                    <a:pt x="135890" y="985520"/>
                    <a:pt x="138430" y="986790"/>
                  </a:cubicBezTo>
                  <a:cubicBezTo>
                    <a:pt x="148590" y="985520"/>
                    <a:pt x="158750" y="984250"/>
                    <a:pt x="170180" y="982980"/>
                  </a:cubicBezTo>
                  <a:cubicBezTo>
                    <a:pt x="168910" y="989330"/>
                    <a:pt x="167640" y="994410"/>
                    <a:pt x="165100" y="999490"/>
                  </a:cubicBezTo>
                  <a:cubicBezTo>
                    <a:pt x="171450" y="999490"/>
                    <a:pt x="179070" y="1000760"/>
                    <a:pt x="185420" y="1000760"/>
                  </a:cubicBezTo>
                  <a:lnTo>
                    <a:pt x="185420" y="1007110"/>
                  </a:lnTo>
                  <a:cubicBezTo>
                    <a:pt x="176530" y="1008380"/>
                    <a:pt x="167640" y="1010920"/>
                    <a:pt x="160020" y="1012190"/>
                  </a:cubicBezTo>
                  <a:cubicBezTo>
                    <a:pt x="191770" y="1027430"/>
                    <a:pt x="220980" y="1013460"/>
                    <a:pt x="255270" y="1008380"/>
                  </a:cubicBezTo>
                  <a:cubicBezTo>
                    <a:pt x="261620" y="1014730"/>
                    <a:pt x="267970" y="1009650"/>
                    <a:pt x="273050" y="999490"/>
                  </a:cubicBezTo>
                  <a:cubicBezTo>
                    <a:pt x="279400" y="1008380"/>
                    <a:pt x="284480" y="1005840"/>
                    <a:pt x="297180" y="988060"/>
                  </a:cubicBezTo>
                  <a:cubicBezTo>
                    <a:pt x="298450" y="988060"/>
                    <a:pt x="299720" y="989330"/>
                    <a:pt x="300990" y="989330"/>
                  </a:cubicBezTo>
                  <a:cubicBezTo>
                    <a:pt x="299720" y="994410"/>
                    <a:pt x="297180" y="998220"/>
                    <a:pt x="295910" y="1003300"/>
                  </a:cubicBezTo>
                  <a:cubicBezTo>
                    <a:pt x="303530" y="1000760"/>
                    <a:pt x="309880" y="999490"/>
                    <a:pt x="317500" y="996950"/>
                  </a:cubicBezTo>
                  <a:lnTo>
                    <a:pt x="344170" y="993140"/>
                  </a:lnTo>
                  <a:cubicBezTo>
                    <a:pt x="358140" y="990600"/>
                    <a:pt x="372110" y="989330"/>
                    <a:pt x="384810" y="986790"/>
                  </a:cubicBezTo>
                  <a:cubicBezTo>
                    <a:pt x="389890" y="985520"/>
                    <a:pt x="394970" y="981710"/>
                    <a:pt x="400050" y="980440"/>
                  </a:cubicBezTo>
                  <a:cubicBezTo>
                    <a:pt x="405130" y="979170"/>
                    <a:pt x="412750" y="975360"/>
                    <a:pt x="415290" y="977900"/>
                  </a:cubicBezTo>
                  <a:cubicBezTo>
                    <a:pt x="425450" y="986790"/>
                    <a:pt x="434340" y="996950"/>
                    <a:pt x="444500" y="1005840"/>
                  </a:cubicBezTo>
                  <a:cubicBezTo>
                    <a:pt x="445770" y="1003300"/>
                    <a:pt x="447040" y="999490"/>
                    <a:pt x="447040" y="999490"/>
                  </a:cubicBezTo>
                  <a:cubicBezTo>
                    <a:pt x="455930" y="1002030"/>
                    <a:pt x="462280" y="1003300"/>
                    <a:pt x="471170" y="1005840"/>
                  </a:cubicBezTo>
                  <a:cubicBezTo>
                    <a:pt x="472440" y="1009650"/>
                    <a:pt x="474980" y="1014730"/>
                    <a:pt x="474980" y="1017270"/>
                  </a:cubicBezTo>
                  <a:cubicBezTo>
                    <a:pt x="488950" y="1018540"/>
                    <a:pt x="500380" y="1019810"/>
                    <a:pt x="510540" y="1021080"/>
                  </a:cubicBezTo>
                  <a:cubicBezTo>
                    <a:pt x="510540" y="1022350"/>
                    <a:pt x="511810" y="1023620"/>
                    <a:pt x="511810" y="1024890"/>
                  </a:cubicBezTo>
                  <a:lnTo>
                    <a:pt x="488950" y="1032510"/>
                  </a:lnTo>
                  <a:cubicBezTo>
                    <a:pt x="487680" y="1028700"/>
                    <a:pt x="486410" y="1027430"/>
                    <a:pt x="483870" y="1021080"/>
                  </a:cubicBezTo>
                  <a:cubicBezTo>
                    <a:pt x="485140" y="1035050"/>
                    <a:pt x="486410" y="1043940"/>
                    <a:pt x="486410" y="1055370"/>
                  </a:cubicBezTo>
                  <a:cubicBezTo>
                    <a:pt x="497840" y="1046480"/>
                    <a:pt x="513080" y="1056640"/>
                    <a:pt x="520700" y="1041400"/>
                  </a:cubicBezTo>
                  <a:cubicBezTo>
                    <a:pt x="520700" y="1040130"/>
                    <a:pt x="525780" y="1040130"/>
                    <a:pt x="527050" y="1041400"/>
                  </a:cubicBezTo>
                  <a:cubicBezTo>
                    <a:pt x="537210" y="1042670"/>
                    <a:pt x="547370" y="1043940"/>
                    <a:pt x="557530" y="1046480"/>
                  </a:cubicBezTo>
                  <a:cubicBezTo>
                    <a:pt x="556260" y="1043940"/>
                    <a:pt x="556260" y="1041400"/>
                    <a:pt x="554990" y="1038860"/>
                  </a:cubicBezTo>
                  <a:cubicBezTo>
                    <a:pt x="561340" y="1040130"/>
                    <a:pt x="566420" y="1041400"/>
                    <a:pt x="570230" y="1042670"/>
                  </a:cubicBezTo>
                  <a:cubicBezTo>
                    <a:pt x="570230" y="1043940"/>
                    <a:pt x="571500" y="1045210"/>
                    <a:pt x="571500" y="1046480"/>
                  </a:cubicBezTo>
                  <a:cubicBezTo>
                    <a:pt x="562610" y="1051560"/>
                    <a:pt x="553720" y="1057910"/>
                    <a:pt x="544830" y="1062990"/>
                  </a:cubicBezTo>
                  <a:cubicBezTo>
                    <a:pt x="530860" y="1071880"/>
                    <a:pt x="518160" y="1083310"/>
                    <a:pt x="504190" y="1087120"/>
                  </a:cubicBezTo>
                  <a:cubicBezTo>
                    <a:pt x="480060" y="1092200"/>
                    <a:pt x="455930" y="1101090"/>
                    <a:pt x="430530" y="1102360"/>
                  </a:cubicBezTo>
                  <a:lnTo>
                    <a:pt x="424180" y="1102360"/>
                  </a:lnTo>
                  <a:cubicBezTo>
                    <a:pt x="397510" y="1107440"/>
                    <a:pt x="372110" y="1112520"/>
                    <a:pt x="345440" y="1117600"/>
                  </a:cubicBezTo>
                  <a:cubicBezTo>
                    <a:pt x="341630" y="1118870"/>
                    <a:pt x="339090" y="1120140"/>
                    <a:pt x="335280" y="1120140"/>
                  </a:cubicBezTo>
                  <a:cubicBezTo>
                    <a:pt x="318770" y="1122680"/>
                    <a:pt x="302260" y="1123950"/>
                    <a:pt x="287020" y="1126490"/>
                  </a:cubicBezTo>
                  <a:cubicBezTo>
                    <a:pt x="270510" y="1130300"/>
                    <a:pt x="252730" y="1132840"/>
                    <a:pt x="236220" y="1139190"/>
                  </a:cubicBezTo>
                  <a:cubicBezTo>
                    <a:pt x="223520" y="1143000"/>
                    <a:pt x="207010" y="1141730"/>
                    <a:pt x="201930" y="1154430"/>
                  </a:cubicBezTo>
                  <a:cubicBezTo>
                    <a:pt x="196850" y="1154430"/>
                    <a:pt x="191770" y="1153160"/>
                    <a:pt x="189230" y="1154430"/>
                  </a:cubicBezTo>
                  <a:cubicBezTo>
                    <a:pt x="170180" y="1162050"/>
                    <a:pt x="151130" y="1169670"/>
                    <a:pt x="133350" y="1178560"/>
                  </a:cubicBezTo>
                  <a:cubicBezTo>
                    <a:pt x="127000" y="1183640"/>
                    <a:pt x="121920" y="1186180"/>
                    <a:pt x="119380" y="1191260"/>
                  </a:cubicBezTo>
                  <a:cubicBezTo>
                    <a:pt x="118110" y="1195070"/>
                    <a:pt x="121920" y="1201420"/>
                    <a:pt x="123190" y="1203960"/>
                  </a:cubicBezTo>
                  <a:cubicBezTo>
                    <a:pt x="120650" y="1205230"/>
                    <a:pt x="115570" y="1206500"/>
                    <a:pt x="115570" y="1207770"/>
                  </a:cubicBezTo>
                  <a:cubicBezTo>
                    <a:pt x="115570" y="1215390"/>
                    <a:pt x="115570" y="1223010"/>
                    <a:pt x="118110" y="1229360"/>
                  </a:cubicBezTo>
                  <a:cubicBezTo>
                    <a:pt x="121920" y="1238250"/>
                    <a:pt x="133350" y="1245870"/>
                    <a:pt x="120650" y="1257300"/>
                  </a:cubicBezTo>
                  <a:cubicBezTo>
                    <a:pt x="118110" y="1258570"/>
                    <a:pt x="120650" y="1264920"/>
                    <a:pt x="120650" y="1270000"/>
                  </a:cubicBezTo>
                  <a:cubicBezTo>
                    <a:pt x="124460" y="1268730"/>
                    <a:pt x="127000" y="1268730"/>
                    <a:pt x="130810" y="1268730"/>
                  </a:cubicBezTo>
                  <a:cubicBezTo>
                    <a:pt x="118110" y="1290320"/>
                    <a:pt x="118110" y="1297940"/>
                    <a:pt x="130810" y="1301750"/>
                  </a:cubicBezTo>
                  <a:cubicBezTo>
                    <a:pt x="130810" y="1309370"/>
                    <a:pt x="128270" y="1316990"/>
                    <a:pt x="130810" y="1322070"/>
                  </a:cubicBezTo>
                  <a:cubicBezTo>
                    <a:pt x="138430" y="1334770"/>
                    <a:pt x="148590" y="1347470"/>
                    <a:pt x="157480" y="1358900"/>
                  </a:cubicBezTo>
                  <a:cubicBezTo>
                    <a:pt x="156210" y="1360170"/>
                    <a:pt x="153670" y="1361440"/>
                    <a:pt x="152400" y="1361440"/>
                  </a:cubicBezTo>
                  <a:cubicBezTo>
                    <a:pt x="157480" y="1367790"/>
                    <a:pt x="162560" y="1374140"/>
                    <a:pt x="166370" y="1377950"/>
                  </a:cubicBezTo>
                  <a:cubicBezTo>
                    <a:pt x="161290" y="1385570"/>
                    <a:pt x="157480" y="1391920"/>
                    <a:pt x="152400" y="1398270"/>
                  </a:cubicBezTo>
                  <a:cubicBezTo>
                    <a:pt x="158750" y="1400810"/>
                    <a:pt x="162560" y="1402080"/>
                    <a:pt x="167640" y="1403350"/>
                  </a:cubicBezTo>
                  <a:cubicBezTo>
                    <a:pt x="158750" y="1405890"/>
                    <a:pt x="151130" y="1408430"/>
                    <a:pt x="139700" y="1413510"/>
                  </a:cubicBezTo>
                  <a:cubicBezTo>
                    <a:pt x="161290" y="1418590"/>
                    <a:pt x="162560" y="1433830"/>
                    <a:pt x="165100" y="1449070"/>
                  </a:cubicBezTo>
                  <a:cubicBezTo>
                    <a:pt x="165100" y="1450340"/>
                    <a:pt x="171450" y="1451610"/>
                    <a:pt x="175260" y="1452880"/>
                  </a:cubicBezTo>
                  <a:cubicBezTo>
                    <a:pt x="175260" y="1455420"/>
                    <a:pt x="172720" y="1459230"/>
                    <a:pt x="173990" y="1461770"/>
                  </a:cubicBezTo>
                  <a:cubicBezTo>
                    <a:pt x="179070" y="1468120"/>
                    <a:pt x="187960" y="1471930"/>
                    <a:pt x="189230" y="1479550"/>
                  </a:cubicBezTo>
                  <a:cubicBezTo>
                    <a:pt x="196850" y="1501140"/>
                    <a:pt x="210820" y="1497330"/>
                    <a:pt x="226060" y="1492250"/>
                  </a:cubicBezTo>
                  <a:lnTo>
                    <a:pt x="233680" y="1503680"/>
                  </a:lnTo>
                  <a:cubicBezTo>
                    <a:pt x="236220" y="1502410"/>
                    <a:pt x="238760" y="1499870"/>
                    <a:pt x="240030" y="1498600"/>
                  </a:cubicBezTo>
                  <a:cubicBezTo>
                    <a:pt x="241300" y="1506220"/>
                    <a:pt x="254000" y="1515110"/>
                    <a:pt x="257810" y="1510030"/>
                  </a:cubicBezTo>
                  <a:cubicBezTo>
                    <a:pt x="266700" y="1497330"/>
                    <a:pt x="276860" y="1504950"/>
                    <a:pt x="287020" y="1506220"/>
                  </a:cubicBezTo>
                  <a:cubicBezTo>
                    <a:pt x="292100" y="1507490"/>
                    <a:pt x="299720" y="1508760"/>
                    <a:pt x="302260" y="1506220"/>
                  </a:cubicBezTo>
                  <a:cubicBezTo>
                    <a:pt x="308610" y="1499870"/>
                    <a:pt x="327660" y="1506220"/>
                    <a:pt x="322580" y="1488440"/>
                  </a:cubicBezTo>
                  <a:cubicBezTo>
                    <a:pt x="321310" y="1484630"/>
                    <a:pt x="316230" y="1480820"/>
                    <a:pt x="311150" y="1477010"/>
                  </a:cubicBezTo>
                  <a:lnTo>
                    <a:pt x="347980" y="1477010"/>
                  </a:lnTo>
                  <a:cubicBezTo>
                    <a:pt x="349250" y="1480820"/>
                    <a:pt x="349250" y="1485900"/>
                    <a:pt x="350520" y="1489710"/>
                  </a:cubicBezTo>
                  <a:cubicBezTo>
                    <a:pt x="344170" y="1490980"/>
                    <a:pt x="337820" y="1492250"/>
                    <a:pt x="331470" y="1494790"/>
                  </a:cubicBezTo>
                  <a:cubicBezTo>
                    <a:pt x="331470" y="1496060"/>
                    <a:pt x="332740" y="1497330"/>
                    <a:pt x="332740" y="1499870"/>
                  </a:cubicBezTo>
                  <a:cubicBezTo>
                    <a:pt x="335280" y="1499870"/>
                    <a:pt x="339090" y="1498600"/>
                    <a:pt x="341630" y="1498600"/>
                  </a:cubicBezTo>
                  <a:cubicBezTo>
                    <a:pt x="351790" y="1502410"/>
                    <a:pt x="365760" y="1492250"/>
                    <a:pt x="374650" y="1504950"/>
                  </a:cubicBezTo>
                  <a:cubicBezTo>
                    <a:pt x="391160" y="1527810"/>
                    <a:pt x="420370" y="1534160"/>
                    <a:pt x="447040" y="1521460"/>
                  </a:cubicBezTo>
                  <a:cubicBezTo>
                    <a:pt x="449580" y="1520190"/>
                    <a:pt x="454660" y="1524000"/>
                    <a:pt x="458470" y="1525270"/>
                  </a:cubicBezTo>
                  <a:cubicBezTo>
                    <a:pt x="459740" y="1525270"/>
                    <a:pt x="459740" y="1525270"/>
                    <a:pt x="461010" y="1526540"/>
                  </a:cubicBezTo>
                  <a:cubicBezTo>
                    <a:pt x="462280" y="1524000"/>
                    <a:pt x="462280" y="1521460"/>
                    <a:pt x="462280" y="1522730"/>
                  </a:cubicBezTo>
                  <a:cubicBezTo>
                    <a:pt x="471170" y="1522730"/>
                    <a:pt x="480060" y="1525270"/>
                    <a:pt x="488950" y="1524000"/>
                  </a:cubicBezTo>
                  <a:cubicBezTo>
                    <a:pt x="502920" y="1522730"/>
                    <a:pt x="516890" y="1517650"/>
                    <a:pt x="530860" y="1516380"/>
                  </a:cubicBezTo>
                  <a:cubicBezTo>
                    <a:pt x="552450" y="1513840"/>
                    <a:pt x="574040" y="1513840"/>
                    <a:pt x="595630" y="1508760"/>
                  </a:cubicBezTo>
                  <a:cubicBezTo>
                    <a:pt x="604520" y="1506220"/>
                    <a:pt x="610870" y="1507490"/>
                    <a:pt x="617220" y="1510030"/>
                  </a:cubicBezTo>
                  <a:cubicBezTo>
                    <a:pt x="577850" y="1526540"/>
                    <a:pt x="538480" y="1543050"/>
                    <a:pt x="499110" y="1558290"/>
                  </a:cubicBezTo>
                  <a:cubicBezTo>
                    <a:pt x="499110" y="1559560"/>
                    <a:pt x="500380" y="1560830"/>
                    <a:pt x="500380" y="1562100"/>
                  </a:cubicBezTo>
                  <a:cubicBezTo>
                    <a:pt x="502920" y="1562100"/>
                    <a:pt x="505460" y="1563370"/>
                    <a:pt x="510540" y="1564640"/>
                  </a:cubicBezTo>
                  <a:cubicBezTo>
                    <a:pt x="501650" y="1568450"/>
                    <a:pt x="497840" y="1569720"/>
                    <a:pt x="491490" y="1572260"/>
                  </a:cubicBezTo>
                  <a:cubicBezTo>
                    <a:pt x="502920" y="1579880"/>
                    <a:pt x="487680" y="1588770"/>
                    <a:pt x="494030" y="1598930"/>
                  </a:cubicBezTo>
                  <a:cubicBezTo>
                    <a:pt x="499110" y="1609090"/>
                    <a:pt x="495300" y="1624330"/>
                    <a:pt x="518160" y="1620520"/>
                  </a:cubicBezTo>
                  <a:cubicBezTo>
                    <a:pt x="495300" y="1631950"/>
                    <a:pt x="494030" y="1648460"/>
                    <a:pt x="509270" y="1666240"/>
                  </a:cubicBezTo>
                  <a:cubicBezTo>
                    <a:pt x="511810" y="1668780"/>
                    <a:pt x="513080" y="1673860"/>
                    <a:pt x="511810" y="1676400"/>
                  </a:cubicBezTo>
                  <a:cubicBezTo>
                    <a:pt x="509270" y="1685290"/>
                    <a:pt x="505460" y="1692910"/>
                    <a:pt x="502920" y="1699260"/>
                  </a:cubicBezTo>
                  <a:cubicBezTo>
                    <a:pt x="494030" y="1699260"/>
                    <a:pt x="488950" y="1697990"/>
                    <a:pt x="483870" y="1697990"/>
                  </a:cubicBezTo>
                  <a:cubicBezTo>
                    <a:pt x="471170" y="1699260"/>
                    <a:pt x="458470" y="1701800"/>
                    <a:pt x="445770" y="1704340"/>
                  </a:cubicBezTo>
                  <a:cubicBezTo>
                    <a:pt x="405130" y="1711960"/>
                    <a:pt x="363220" y="1719580"/>
                    <a:pt x="322580" y="1727200"/>
                  </a:cubicBezTo>
                  <a:cubicBezTo>
                    <a:pt x="288290" y="1733550"/>
                    <a:pt x="255270" y="1746250"/>
                    <a:pt x="220980" y="1748790"/>
                  </a:cubicBezTo>
                  <a:cubicBezTo>
                    <a:pt x="196850" y="1750060"/>
                    <a:pt x="175260" y="1762760"/>
                    <a:pt x="152400" y="1764030"/>
                  </a:cubicBezTo>
                  <a:cubicBezTo>
                    <a:pt x="137160" y="1765300"/>
                    <a:pt x="121920" y="1771650"/>
                    <a:pt x="107950" y="1778000"/>
                  </a:cubicBezTo>
                  <a:cubicBezTo>
                    <a:pt x="100330" y="1780540"/>
                    <a:pt x="93980" y="1786890"/>
                    <a:pt x="87630" y="1790700"/>
                  </a:cubicBezTo>
                  <a:cubicBezTo>
                    <a:pt x="86360" y="1790700"/>
                    <a:pt x="82550" y="1789430"/>
                    <a:pt x="81280" y="1790700"/>
                  </a:cubicBezTo>
                  <a:cubicBezTo>
                    <a:pt x="71120" y="1795780"/>
                    <a:pt x="62230" y="1800860"/>
                    <a:pt x="52070" y="1804670"/>
                  </a:cubicBezTo>
                  <a:cubicBezTo>
                    <a:pt x="44450" y="1808480"/>
                    <a:pt x="38100" y="1812290"/>
                    <a:pt x="30480" y="1816100"/>
                  </a:cubicBezTo>
                  <a:cubicBezTo>
                    <a:pt x="30480" y="1817370"/>
                    <a:pt x="31750" y="1818640"/>
                    <a:pt x="31750" y="1819910"/>
                  </a:cubicBezTo>
                  <a:cubicBezTo>
                    <a:pt x="29210" y="1819910"/>
                    <a:pt x="25400" y="1818640"/>
                    <a:pt x="21590" y="1817370"/>
                  </a:cubicBezTo>
                  <a:cubicBezTo>
                    <a:pt x="22860" y="1824990"/>
                    <a:pt x="24130" y="1830070"/>
                    <a:pt x="25400" y="1836420"/>
                  </a:cubicBezTo>
                  <a:cubicBezTo>
                    <a:pt x="24130" y="1836420"/>
                    <a:pt x="24130" y="1836420"/>
                    <a:pt x="22860" y="1837690"/>
                  </a:cubicBezTo>
                  <a:cubicBezTo>
                    <a:pt x="21590" y="1835150"/>
                    <a:pt x="20320" y="1832610"/>
                    <a:pt x="19050" y="1831340"/>
                  </a:cubicBezTo>
                  <a:cubicBezTo>
                    <a:pt x="7620" y="1844040"/>
                    <a:pt x="0" y="1855470"/>
                    <a:pt x="17780" y="1863090"/>
                  </a:cubicBezTo>
                  <a:cubicBezTo>
                    <a:pt x="16510" y="1869440"/>
                    <a:pt x="16510" y="1874520"/>
                    <a:pt x="16510" y="1878330"/>
                  </a:cubicBezTo>
                  <a:lnTo>
                    <a:pt x="20320" y="1905000"/>
                  </a:lnTo>
                  <a:cubicBezTo>
                    <a:pt x="21590" y="1916430"/>
                    <a:pt x="19050" y="1927860"/>
                    <a:pt x="33020" y="1931671"/>
                  </a:cubicBezTo>
                  <a:cubicBezTo>
                    <a:pt x="29210" y="1938021"/>
                    <a:pt x="29210" y="1967231"/>
                    <a:pt x="34290" y="1968500"/>
                  </a:cubicBezTo>
                  <a:cubicBezTo>
                    <a:pt x="43180" y="1972310"/>
                    <a:pt x="45720" y="1983740"/>
                    <a:pt x="53340" y="1988821"/>
                  </a:cubicBezTo>
                  <a:cubicBezTo>
                    <a:pt x="54610" y="1990091"/>
                    <a:pt x="55880" y="1992631"/>
                    <a:pt x="55880" y="1992631"/>
                  </a:cubicBezTo>
                  <a:cubicBezTo>
                    <a:pt x="45720" y="2004060"/>
                    <a:pt x="60960" y="1998981"/>
                    <a:pt x="63500" y="2004060"/>
                  </a:cubicBezTo>
                  <a:cubicBezTo>
                    <a:pt x="60960" y="2010410"/>
                    <a:pt x="55880" y="2016760"/>
                    <a:pt x="54610" y="2024381"/>
                  </a:cubicBezTo>
                  <a:cubicBezTo>
                    <a:pt x="53340" y="2032001"/>
                    <a:pt x="54610" y="2038351"/>
                    <a:pt x="66040" y="2034541"/>
                  </a:cubicBezTo>
                  <a:cubicBezTo>
                    <a:pt x="64770" y="2045971"/>
                    <a:pt x="63500" y="2056131"/>
                    <a:pt x="62230" y="2067561"/>
                  </a:cubicBezTo>
                  <a:cubicBezTo>
                    <a:pt x="63500" y="2067561"/>
                    <a:pt x="64770" y="2066291"/>
                    <a:pt x="64770" y="2066291"/>
                  </a:cubicBezTo>
                  <a:cubicBezTo>
                    <a:pt x="68580" y="2075181"/>
                    <a:pt x="71120" y="2082801"/>
                    <a:pt x="74930" y="2090421"/>
                  </a:cubicBezTo>
                  <a:cubicBezTo>
                    <a:pt x="81280" y="2090421"/>
                    <a:pt x="87630" y="2091691"/>
                    <a:pt x="95250" y="2092960"/>
                  </a:cubicBezTo>
                  <a:lnTo>
                    <a:pt x="95250" y="2096771"/>
                  </a:lnTo>
                  <a:cubicBezTo>
                    <a:pt x="91440" y="2098041"/>
                    <a:pt x="87630" y="2099310"/>
                    <a:pt x="83820" y="2100581"/>
                  </a:cubicBezTo>
                  <a:cubicBezTo>
                    <a:pt x="85090" y="2101851"/>
                    <a:pt x="87630" y="2101851"/>
                    <a:pt x="87630" y="2101851"/>
                  </a:cubicBezTo>
                  <a:cubicBezTo>
                    <a:pt x="88900" y="2120901"/>
                    <a:pt x="105410" y="2118361"/>
                    <a:pt x="116840" y="2123441"/>
                  </a:cubicBezTo>
                  <a:cubicBezTo>
                    <a:pt x="121920" y="2125981"/>
                    <a:pt x="128270" y="2127251"/>
                    <a:pt x="132080" y="2125981"/>
                  </a:cubicBezTo>
                  <a:cubicBezTo>
                    <a:pt x="139700" y="2122171"/>
                    <a:pt x="144780" y="2123441"/>
                    <a:pt x="144780" y="2131060"/>
                  </a:cubicBezTo>
                  <a:cubicBezTo>
                    <a:pt x="144780" y="2134871"/>
                    <a:pt x="142240" y="2139950"/>
                    <a:pt x="140970" y="2142490"/>
                  </a:cubicBezTo>
                  <a:cubicBezTo>
                    <a:pt x="149860" y="2142490"/>
                    <a:pt x="163830" y="2146300"/>
                    <a:pt x="171450" y="2141220"/>
                  </a:cubicBezTo>
                  <a:cubicBezTo>
                    <a:pt x="189230" y="2129790"/>
                    <a:pt x="205740" y="2139950"/>
                    <a:pt x="222250" y="2136140"/>
                  </a:cubicBezTo>
                  <a:cubicBezTo>
                    <a:pt x="231140" y="2133600"/>
                    <a:pt x="238760" y="2133600"/>
                    <a:pt x="251460" y="2131060"/>
                  </a:cubicBezTo>
                  <a:cubicBezTo>
                    <a:pt x="257810" y="2136140"/>
                    <a:pt x="264160" y="2134871"/>
                    <a:pt x="265430" y="2128521"/>
                  </a:cubicBezTo>
                  <a:cubicBezTo>
                    <a:pt x="275590" y="2128521"/>
                    <a:pt x="284480" y="2128521"/>
                    <a:pt x="293370" y="2127250"/>
                  </a:cubicBezTo>
                  <a:cubicBezTo>
                    <a:pt x="307340" y="2124710"/>
                    <a:pt x="320040" y="2120900"/>
                    <a:pt x="334010" y="2119630"/>
                  </a:cubicBezTo>
                  <a:cubicBezTo>
                    <a:pt x="342900" y="2118360"/>
                    <a:pt x="353060" y="2120900"/>
                    <a:pt x="363220" y="2119630"/>
                  </a:cubicBezTo>
                  <a:cubicBezTo>
                    <a:pt x="368300" y="2118360"/>
                    <a:pt x="372110" y="2110740"/>
                    <a:pt x="377190" y="2106930"/>
                  </a:cubicBezTo>
                  <a:cubicBezTo>
                    <a:pt x="382270" y="2119630"/>
                    <a:pt x="392430" y="2120900"/>
                    <a:pt x="408940" y="2112010"/>
                  </a:cubicBezTo>
                  <a:cubicBezTo>
                    <a:pt x="402590" y="2106930"/>
                    <a:pt x="394970" y="2103120"/>
                    <a:pt x="388620" y="2099310"/>
                  </a:cubicBezTo>
                  <a:cubicBezTo>
                    <a:pt x="394970" y="2096770"/>
                    <a:pt x="400050" y="2092960"/>
                    <a:pt x="405130" y="2091690"/>
                  </a:cubicBezTo>
                  <a:cubicBezTo>
                    <a:pt x="410210" y="2091690"/>
                    <a:pt x="414020" y="2092960"/>
                    <a:pt x="417830" y="2092960"/>
                  </a:cubicBezTo>
                  <a:cubicBezTo>
                    <a:pt x="421640" y="2092960"/>
                    <a:pt x="425450" y="2092960"/>
                    <a:pt x="429260" y="2091690"/>
                  </a:cubicBezTo>
                  <a:cubicBezTo>
                    <a:pt x="433070" y="2090420"/>
                    <a:pt x="435610" y="2089150"/>
                    <a:pt x="438150" y="2086610"/>
                  </a:cubicBezTo>
                  <a:cubicBezTo>
                    <a:pt x="438150" y="2090420"/>
                    <a:pt x="439420" y="2095500"/>
                    <a:pt x="439420" y="2099310"/>
                  </a:cubicBezTo>
                  <a:cubicBezTo>
                    <a:pt x="439420" y="2103120"/>
                    <a:pt x="436880" y="2106930"/>
                    <a:pt x="435610" y="2110740"/>
                  </a:cubicBezTo>
                  <a:cubicBezTo>
                    <a:pt x="439420" y="2110740"/>
                    <a:pt x="443230" y="2110740"/>
                    <a:pt x="448310" y="2109470"/>
                  </a:cubicBezTo>
                  <a:cubicBezTo>
                    <a:pt x="453390" y="2117090"/>
                    <a:pt x="439420" y="2133600"/>
                    <a:pt x="458470" y="2134870"/>
                  </a:cubicBezTo>
                  <a:cubicBezTo>
                    <a:pt x="457200" y="2139950"/>
                    <a:pt x="455930" y="2143760"/>
                    <a:pt x="454660" y="2148840"/>
                  </a:cubicBezTo>
                  <a:cubicBezTo>
                    <a:pt x="462280" y="2148840"/>
                    <a:pt x="469900" y="2150110"/>
                    <a:pt x="481330" y="2151380"/>
                  </a:cubicBezTo>
                  <a:cubicBezTo>
                    <a:pt x="476250" y="2157730"/>
                    <a:pt x="472440" y="2162810"/>
                    <a:pt x="467360" y="2167890"/>
                  </a:cubicBezTo>
                  <a:cubicBezTo>
                    <a:pt x="471170" y="2166620"/>
                    <a:pt x="474980" y="2166620"/>
                    <a:pt x="482600" y="2165350"/>
                  </a:cubicBezTo>
                  <a:cubicBezTo>
                    <a:pt x="466090" y="2180590"/>
                    <a:pt x="483870" y="2181860"/>
                    <a:pt x="490220" y="2190750"/>
                  </a:cubicBezTo>
                  <a:cubicBezTo>
                    <a:pt x="494030" y="2180590"/>
                    <a:pt x="496570" y="2174240"/>
                    <a:pt x="497840" y="2169160"/>
                  </a:cubicBezTo>
                  <a:cubicBezTo>
                    <a:pt x="504190" y="2175510"/>
                    <a:pt x="511810" y="2183130"/>
                    <a:pt x="519430" y="2192020"/>
                  </a:cubicBezTo>
                  <a:cubicBezTo>
                    <a:pt x="520700" y="2192020"/>
                    <a:pt x="523240" y="2189480"/>
                    <a:pt x="524510" y="2190750"/>
                  </a:cubicBezTo>
                  <a:cubicBezTo>
                    <a:pt x="538480" y="2197100"/>
                    <a:pt x="544830" y="2190750"/>
                    <a:pt x="549910" y="2178050"/>
                  </a:cubicBezTo>
                  <a:cubicBezTo>
                    <a:pt x="551180" y="2175510"/>
                    <a:pt x="557530" y="2174240"/>
                    <a:pt x="558800" y="2172970"/>
                  </a:cubicBezTo>
                  <a:cubicBezTo>
                    <a:pt x="556260" y="2180590"/>
                    <a:pt x="552450" y="2188210"/>
                    <a:pt x="548640" y="2197100"/>
                  </a:cubicBezTo>
                  <a:cubicBezTo>
                    <a:pt x="533400" y="2199640"/>
                    <a:pt x="515620" y="2203450"/>
                    <a:pt x="497840" y="2207260"/>
                  </a:cubicBezTo>
                  <a:cubicBezTo>
                    <a:pt x="481330" y="2211070"/>
                    <a:pt x="464820" y="2217420"/>
                    <a:pt x="447040" y="2219960"/>
                  </a:cubicBezTo>
                  <a:cubicBezTo>
                    <a:pt x="422910" y="2223770"/>
                    <a:pt x="398780" y="2226310"/>
                    <a:pt x="373380" y="2230120"/>
                  </a:cubicBezTo>
                  <a:cubicBezTo>
                    <a:pt x="344170" y="2235200"/>
                    <a:pt x="314960" y="2240280"/>
                    <a:pt x="285750" y="2246630"/>
                  </a:cubicBezTo>
                  <a:cubicBezTo>
                    <a:pt x="261620" y="2251710"/>
                    <a:pt x="238760" y="2259330"/>
                    <a:pt x="214630" y="2264410"/>
                  </a:cubicBezTo>
                  <a:cubicBezTo>
                    <a:pt x="198120" y="2268220"/>
                    <a:pt x="181610" y="2269490"/>
                    <a:pt x="166370" y="2275840"/>
                  </a:cubicBezTo>
                  <a:cubicBezTo>
                    <a:pt x="151130" y="2282190"/>
                    <a:pt x="129540" y="2280920"/>
                    <a:pt x="124460" y="2302510"/>
                  </a:cubicBezTo>
                  <a:cubicBezTo>
                    <a:pt x="115570" y="2297430"/>
                    <a:pt x="109220" y="2299970"/>
                    <a:pt x="107950" y="2308860"/>
                  </a:cubicBezTo>
                  <a:cubicBezTo>
                    <a:pt x="107950" y="2311400"/>
                    <a:pt x="106680" y="2313940"/>
                    <a:pt x="104140" y="2313940"/>
                  </a:cubicBezTo>
                  <a:cubicBezTo>
                    <a:pt x="90170" y="2317750"/>
                    <a:pt x="93980" y="2325370"/>
                    <a:pt x="100330" y="2332990"/>
                  </a:cubicBezTo>
                  <a:cubicBezTo>
                    <a:pt x="107950" y="2341880"/>
                    <a:pt x="107950" y="2350770"/>
                    <a:pt x="106680" y="2360930"/>
                  </a:cubicBezTo>
                  <a:cubicBezTo>
                    <a:pt x="104140" y="2374900"/>
                    <a:pt x="101600" y="2390140"/>
                    <a:pt x="99060" y="2404110"/>
                  </a:cubicBezTo>
                  <a:cubicBezTo>
                    <a:pt x="99060" y="2407920"/>
                    <a:pt x="102870" y="2411730"/>
                    <a:pt x="105410" y="2415540"/>
                  </a:cubicBezTo>
                  <a:lnTo>
                    <a:pt x="109220" y="2423160"/>
                  </a:lnTo>
                  <a:lnTo>
                    <a:pt x="109220" y="2444750"/>
                  </a:lnTo>
                  <a:cubicBezTo>
                    <a:pt x="114300" y="2444750"/>
                    <a:pt x="120650" y="2443480"/>
                    <a:pt x="127000" y="2443480"/>
                  </a:cubicBezTo>
                  <a:cubicBezTo>
                    <a:pt x="127000" y="2443480"/>
                    <a:pt x="127000" y="2444750"/>
                    <a:pt x="128270" y="2444750"/>
                  </a:cubicBezTo>
                  <a:cubicBezTo>
                    <a:pt x="124460" y="2446020"/>
                    <a:pt x="121920" y="2447290"/>
                    <a:pt x="118110" y="2449830"/>
                  </a:cubicBezTo>
                  <a:cubicBezTo>
                    <a:pt x="125730" y="2458720"/>
                    <a:pt x="111760" y="2481580"/>
                    <a:pt x="142240" y="2476500"/>
                  </a:cubicBezTo>
                  <a:cubicBezTo>
                    <a:pt x="133350" y="2484120"/>
                    <a:pt x="128270" y="2489200"/>
                    <a:pt x="124460" y="2491740"/>
                  </a:cubicBezTo>
                  <a:cubicBezTo>
                    <a:pt x="127000" y="2498090"/>
                    <a:pt x="129540" y="2501900"/>
                    <a:pt x="130810" y="2505710"/>
                  </a:cubicBezTo>
                  <a:cubicBezTo>
                    <a:pt x="125730" y="2509520"/>
                    <a:pt x="121920" y="2513330"/>
                    <a:pt x="118110" y="2515870"/>
                  </a:cubicBezTo>
                  <a:cubicBezTo>
                    <a:pt x="123190" y="2520950"/>
                    <a:pt x="128270" y="2524760"/>
                    <a:pt x="130810" y="2528570"/>
                  </a:cubicBezTo>
                  <a:cubicBezTo>
                    <a:pt x="135890" y="2523490"/>
                    <a:pt x="140970" y="2518410"/>
                    <a:pt x="146050" y="2518410"/>
                  </a:cubicBezTo>
                  <a:cubicBezTo>
                    <a:pt x="151130" y="2518410"/>
                    <a:pt x="157480" y="2527300"/>
                    <a:pt x="163830" y="2532380"/>
                  </a:cubicBezTo>
                  <a:cubicBezTo>
                    <a:pt x="163830" y="2533650"/>
                    <a:pt x="160020" y="2534920"/>
                    <a:pt x="158750" y="2534920"/>
                  </a:cubicBezTo>
                  <a:cubicBezTo>
                    <a:pt x="149860" y="2524760"/>
                    <a:pt x="140970" y="2523490"/>
                    <a:pt x="132080" y="2534920"/>
                  </a:cubicBezTo>
                  <a:cubicBezTo>
                    <a:pt x="132080" y="2534920"/>
                    <a:pt x="130810" y="2534920"/>
                    <a:pt x="130810" y="2533650"/>
                  </a:cubicBezTo>
                  <a:cubicBezTo>
                    <a:pt x="130810" y="2532380"/>
                    <a:pt x="130810" y="2532380"/>
                    <a:pt x="129540" y="2531110"/>
                  </a:cubicBezTo>
                  <a:cubicBezTo>
                    <a:pt x="124460" y="2536190"/>
                    <a:pt x="125730" y="2540000"/>
                    <a:pt x="132080" y="2543810"/>
                  </a:cubicBezTo>
                  <a:cubicBezTo>
                    <a:pt x="140970" y="2548890"/>
                    <a:pt x="139700" y="2552700"/>
                    <a:pt x="134620" y="2559050"/>
                  </a:cubicBezTo>
                  <a:cubicBezTo>
                    <a:pt x="137160" y="2560320"/>
                    <a:pt x="140970" y="2562860"/>
                    <a:pt x="140970" y="2564130"/>
                  </a:cubicBezTo>
                  <a:cubicBezTo>
                    <a:pt x="140970" y="2570480"/>
                    <a:pt x="153670" y="2574290"/>
                    <a:pt x="143510" y="2581910"/>
                  </a:cubicBezTo>
                  <a:cubicBezTo>
                    <a:pt x="148590" y="2588260"/>
                    <a:pt x="151130" y="2594610"/>
                    <a:pt x="162560" y="2597150"/>
                  </a:cubicBezTo>
                  <a:cubicBezTo>
                    <a:pt x="172720" y="2599690"/>
                    <a:pt x="175260" y="2594610"/>
                    <a:pt x="181610" y="2593340"/>
                  </a:cubicBezTo>
                  <a:cubicBezTo>
                    <a:pt x="187960" y="2592070"/>
                    <a:pt x="195580" y="2595880"/>
                    <a:pt x="201930" y="2597150"/>
                  </a:cubicBezTo>
                  <a:cubicBezTo>
                    <a:pt x="204470" y="2597150"/>
                    <a:pt x="207010" y="2593340"/>
                    <a:pt x="207010" y="2592070"/>
                  </a:cubicBezTo>
                  <a:cubicBezTo>
                    <a:pt x="215900" y="2593340"/>
                    <a:pt x="224790" y="2595880"/>
                    <a:pt x="232410" y="2594610"/>
                  </a:cubicBezTo>
                  <a:cubicBezTo>
                    <a:pt x="243840" y="2593340"/>
                    <a:pt x="250190" y="2597150"/>
                    <a:pt x="251460" y="2607310"/>
                  </a:cubicBezTo>
                  <a:cubicBezTo>
                    <a:pt x="252730" y="2618740"/>
                    <a:pt x="259080" y="2620010"/>
                    <a:pt x="267970" y="2618740"/>
                  </a:cubicBezTo>
                  <a:cubicBezTo>
                    <a:pt x="275590" y="2617470"/>
                    <a:pt x="281940" y="2614930"/>
                    <a:pt x="289560" y="2613660"/>
                  </a:cubicBezTo>
                  <a:cubicBezTo>
                    <a:pt x="285750" y="2609850"/>
                    <a:pt x="280670" y="2606040"/>
                    <a:pt x="274320" y="2600960"/>
                  </a:cubicBezTo>
                  <a:cubicBezTo>
                    <a:pt x="280670" y="2599690"/>
                    <a:pt x="287020" y="2597150"/>
                    <a:pt x="292100" y="2597150"/>
                  </a:cubicBezTo>
                  <a:cubicBezTo>
                    <a:pt x="302260" y="2595880"/>
                    <a:pt x="311150" y="2594610"/>
                    <a:pt x="321310" y="2594610"/>
                  </a:cubicBezTo>
                  <a:cubicBezTo>
                    <a:pt x="325120" y="2594610"/>
                    <a:pt x="328930" y="2597150"/>
                    <a:pt x="332740" y="2600960"/>
                  </a:cubicBezTo>
                  <a:cubicBezTo>
                    <a:pt x="316230" y="2600960"/>
                    <a:pt x="300990" y="2600960"/>
                    <a:pt x="289560" y="2613660"/>
                  </a:cubicBezTo>
                  <a:cubicBezTo>
                    <a:pt x="293370" y="2614930"/>
                    <a:pt x="298450" y="2616200"/>
                    <a:pt x="302260" y="2616200"/>
                  </a:cubicBezTo>
                  <a:cubicBezTo>
                    <a:pt x="323850" y="2614930"/>
                    <a:pt x="346710" y="2613660"/>
                    <a:pt x="368300" y="2612390"/>
                  </a:cubicBezTo>
                  <a:cubicBezTo>
                    <a:pt x="389890" y="2611120"/>
                    <a:pt x="410210" y="2608580"/>
                    <a:pt x="433070" y="2607310"/>
                  </a:cubicBezTo>
                  <a:cubicBezTo>
                    <a:pt x="439420" y="2633980"/>
                    <a:pt x="445770" y="2659380"/>
                    <a:pt x="450850" y="2684780"/>
                  </a:cubicBezTo>
                  <a:cubicBezTo>
                    <a:pt x="448310" y="2686050"/>
                    <a:pt x="445770" y="2687320"/>
                    <a:pt x="443230" y="2687320"/>
                  </a:cubicBezTo>
                  <a:cubicBezTo>
                    <a:pt x="447040" y="2692400"/>
                    <a:pt x="452120" y="2697480"/>
                    <a:pt x="453390" y="2702560"/>
                  </a:cubicBezTo>
                  <a:cubicBezTo>
                    <a:pt x="454660" y="2710180"/>
                    <a:pt x="453390" y="2717800"/>
                    <a:pt x="453390" y="2722880"/>
                  </a:cubicBezTo>
                  <a:cubicBezTo>
                    <a:pt x="462280" y="2725420"/>
                    <a:pt x="467360" y="2726690"/>
                    <a:pt x="473710" y="2727960"/>
                  </a:cubicBezTo>
                  <a:cubicBezTo>
                    <a:pt x="472440" y="2727960"/>
                    <a:pt x="471170" y="2729230"/>
                    <a:pt x="468630" y="2729230"/>
                  </a:cubicBezTo>
                  <a:cubicBezTo>
                    <a:pt x="469900" y="2738120"/>
                    <a:pt x="472440" y="2748280"/>
                    <a:pt x="473710" y="2760980"/>
                  </a:cubicBezTo>
                  <a:lnTo>
                    <a:pt x="494030" y="2760980"/>
                  </a:lnTo>
                  <a:cubicBezTo>
                    <a:pt x="497840" y="2760980"/>
                    <a:pt x="501650" y="2763520"/>
                    <a:pt x="502920" y="2764790"/>
                  </a:cubicBezTo>
                  <a:cubicBezTo>
                    <a:pt x="508000" y="2780030"/>
                    <a:pt x="519430" y="2785110"/>
                    <a:pt x="534670" y="2781300"/>
                  </a:cubicBezTo>
                  <a:cubicBezTo>
                    <a:pt x="541020" y="2780030"/>
                    <a:pt x="548640" y="2780030"/>
                    <a:pt x="554990" y="2780030"/>
                  </a:cubicBezTo>
                  <a:lnTo>
                    <a:pt x="570230" y="2780030"/>
                  </a:lnTo>
                  <a:cubicBezTo>
                    <a:pt x="575310" y="2780030"/>
                    <a:pt x="580390" y="2778760"/>
                    <a:pt x="585470" y="2777490"/>
                  </a:cubicBezTo>
                  <a:cubicBezTo>
                    <a:pt x="586740" y="2773680"/>
                    <a:pt x="586740" y="2769870"/>
                    <a:pt x="588010" y="2764790"/>
                  </a:cubicBezTo>
                  <a:cubicBezTo>
                    <a:pt x="591820" y="2764790"/>
                    <a:pt x="594360" y="2763520"/>
                    <a:pt x="598170" y="2763520"/>
                  </a:cubicBezTo>
                  <a:cubicBezTo>
                    <a:pt x="622300" y="2760980"/>
                    <a:pt x="647700" y="2757170"/>
                    <a:pt x="673100" y="2754630"/>
                  </a:cubicBezTo>
                  <a:cubicBezTo>
                    <a:pt x="673100" y="2754630"/>
                    <a:pt x="674370" y="2757170"/>
                    <a:pt x="675640" y="2760980"/>
                  </a:cubicBezTo>
                  <a:cubicBezTo>
                    <a:pt x="671830" y="2762250"/>
                    <a:pt x="669290" y="2763520"/>
                    <a:pt x="666750" y="2764790"/>
                  </a:cubicBezTo>
                  <a:cubicBezTo>
                    <a:pt x="676910" y="2774950"/>
                    <a:pt x="690880" y="2776220"/>
                    <a:pt x="699770" y="2768600"/>
                  </a:cubicBezTo>
                  <a:cubicBezTo>
                    <a:pt x="694690" y="2764790"/>
                    <a:pt x="690880" y="2762250"/>
                    <a:pt x="684530" y="2758440"/>
                  </a:cubicBezTo>
                  <a:lnTo>
                    <a:pt x="688340" y="2754630"/>
                  </a:lnTo>
                  <a:lnTo>
                    <a:pt x="698500" y="2754630"/>
                  </a:lnTo>
                  <a:lnTo>
                    <a:pt x="698500" y="2753360"/>
                  </a:lnTo>
                  <a:cubicBezTo>
                    <a:pt x="703580" y="2754630"/>
                    <a:pt x="707390" y="2757170"/>
                    <a:pt x="712470" y="2753360"/>
                  </a:cubicBezTo>
                  <a:lnTo>
                    <a:pt x="717550" y="2753360"/>
                  </a:lnTo>
                  <a:lnTo>
                    <a:pt x="762000" y="2755900"/>
                  </a:lnTo>
                  <a:cubicBezTo>
                    <a:pt x="767080" y="2755900"/>
                    <a:pt x="769620" y="2754630"/>
                    <a:pt x="772160" y="2752090"/>
                  </a:cubicBezTo>
                  <a:cubicBezTo>
                    <a:pt x="778510" y="2762250"/>
                    <a:pt x="783590" y="2771140"/>
                    <a:pt x="789940" y="2782570"/>
                  </a:cubicBezTo>
                  <a:cubicBezTo>
                    <a:pt x="788670" y="2782570"/>
                    <a:pt x="786130" y="2783840"/>
                    <a:pt x="783590" y="2783840"/>
                  </a:cubicBezTo>
                  <a:cubicBezTo>
                    <a:pt x="800100" y="2810510"/>
                    <a:pt x="810260" y="2838450"/>
                    <a:pt x="795020" y="2868930"/>
                  </a:cubicBezTo>
                  <a:cubicBezTo>
                    <a:pt x="796290" y="2879090"/>
                    <a:pt x="798830" y="2889250"/>
                    <a:pt x="800100" y="2901950"/>
                  </a:cubicBezTo>
                  <a:lnTo>
                    <a:pt x="812800" y="2901950"/>
                  </a:lnTo>
                  <a:cubicBezTo>
                    <a:pt x="810260" y="2908300"/>
                    <a:pt x="807720" y="2912110"/>
                    <a:pt x="806450" y="2915920"/>
                  </a:cubicBezTo>
                  <a:cubicBezTo>
                    <a:pt x="806450" y="2922270"/>
                    <a:pt x="820420" y="2924810"/>
                    <a:pt x="810260" y="2933700"/>
                  </a:cubicBezTo>
                  <a:lnTo>
                    <a:pt x="812800" y="2938780"/>
                  </a:lnTo>
                  <a:cubicBezTo>
                    <a:pt x="825500" y="2955290"/>
                    <a:pt x="839470" y="2970530"/>
                    <a:pt x="853440" y="2989580"/>
                  </a:cubicBezTo>
                  <a:cubicBezTo>
                    <a:pt x="843280" y="2994660"/>
                    <a:pt x="834390" y="2999740"/>
                    <a:pt x="822960" y="3004820"/>
                  </a:cubicBezTo>
                  <a:cubicBezTo>
                    <a:pt x="834390" y="3006090"/>
                    <a:pt x="835660" y="3012440"/>
                    <a:pt x="831850" y="3021330"/>
                  </a:cubicBezTo>
                  <a:cubicBezTo>
                    <a:pt x="830580" y="3023870"/>
                    <a:pt x="833120" y="3030220"/>
                    <a:pt x="834390" y="3031490"/>
                  </a:cubicBezTo>
                  <a:cubicBezTo>
                    <a:pt x="848360" y="3035300"/>
                    <a:pt x="861060" y="3049270"/>
                    <a:pt x="877570" y="3044190"/>
                  </a:cubicBezTo>
                  <a:cubicBezTo>
                    <a:pt x="877570" y="3046730"/>
                    <a:pt x="876300" y="3050540"/>
                    <a:pt x="875030" y="3051810"/>
                  </a:cubicBezTo>
                  <a:cubicBezTo>
                    <a:pt x="864870" y="3056890"/>
                    <a:pt x="854710" y="3060700"/>
                    <a:pt x="844550" y="3065780"/>
                  </a:cubicBezTo>
                  <a:lnTo>
                    <a:pt x="859790" y="3073400"/>
                  </a:lnTo>
                  <a:cubicBezTo>
                    <a:pt x="862330" y="3069590"/>
                    <a:pt x="863600" y="3065780"/>
                    <a:pt x="866140" y="3061970"/>
                  </a:cubicBezTo>
                  <a:cubicBezTo>
                    <a:pt x="873760" y="3065780"/>
                    <a:pt x="880110" y="3068320"/>
                    <a:pt x="887730" y="3072130"/>
                  </a:cubicBezTo>
                  <a:cubicBezTo>
                    <a:pt x="883919" y="3074670"/>
                    <a:pt x="881380" y="3075940"/>
                    <a:pt x="878840" y="3077210"/>
                  </a:cubicBezTo>
                  <a:cubicBezTo>
                    <a:pt x="881380" y="3078480"/>
                    <a:pt x="883920" y="3081020"/>
                    <a:pt x="887730" y="3082290"/>
                  </a:cubicBezTo>
                  <a:cubicBezTo>
                    <a:pt x="891539" y="3083560"/>
                    <a:pt x="895349" y="3082290"/>
                    <a:pt x="897890" y="3083560"/>
                  </a:cubicBezTo>
                  <a:cubicBezTo>
                    <a:pt x="904240" y="3077210"/>
                    <a:pt x="909320" y="3069590"/>
                    <a:pt x="915670" y="3065780"/>
                  </a:cubicBezTo>
                  <a:cubicBezTo>
                    <a:pt x="923290" y="3061970"/>
                    <a:pt x="1130300" y="3040380"/>
                    <a:pt x="1137920" y="3039110"/>
                  </a:cubicBezTo>
                  <a:cubicBezTo>
                    <a:pt x="1148080" y="3037840"/>
                    <a:pt x="1159510" y="3039110"/>
                    <a:pt x="1169670" y="3040380"/>
                  </a:cubicBezTo>
                  <a:lnTo>
                    <a:pt x="1143000" y="3051810"/>
                  </a:lnTo>
                  <a:lnTo>
                    <a:pt x="1146810" y="3059430"/>
                  </a:lnTo>
                  <a:cubicBezTo>
                    <a:pt x="1159510" y="3058160"/>
                    <a:pt x="1169670" y="3058160"/>
                    <a:pt x="1179830" y="3055620"/>
                  </a:cubicBezTo>
                  <a:cubicBezTo>
                    <a:pt x="1186180" y="3054350"/>
                    <a:pt x="1196340" y="3055620"/>
                    <a:pt x="1197610" y="3045460"/>
                  </a:cubicBezTo>
                  <a:cubicBezTo>
                    <a:pt x="1206500" y="3051810"/>
                    <a:pt x="1215390" y="3053080"/>
                    <a:pt x="1226820" y="3048000"/>
                  </a:cubicBezTo>
                  <a:cubicBezTo>
                    <a:pt x="1233170" y="3045460"/>
                    <a:pt x="1240790" y="3045460"/>
                    <a:pt x="1247140" y="3044190"/>
                  </a:cubicBezTo>
                  <a:cubicBezTo>
                    <a:pt x="1262380" y="3042920"/>
                    <a:pt x="1277620" y="3041650"/>
                    <a:pt x="1292860" y="3039110"/>
                  </a:cubicBezTo>
                  <a:lnTo>
                    <a:pt x="1308100" y="3039110"/>
                  </a:lnTo>
                  <a:cubicBezTo>
                    <a:pt x="1309370" y="3036570"/>
                    <a:pt x="1309370" y="3032760"/>
                    <a:pt x="1309370" y="3032760"/>
                  </a:cubicBezTo>
                  <a:cubicBezTo>
                    <a:pt x="1323340" y="3032760"/>
                    <a:pt x="1334770" y="3034030"/>
                    <a:pt x="1347470" y="3034030"/>
                  </a:cubicBezTo>
                  <a:cubicBezTo>
                    <a:pt x="1361440" y="3034030"/>
                    <a:pt x="1367790" y="3025140"/>
                    <a:pt x="1362710" y="3011170"/>
                  </a:cubicBezTo>
                  <a:cubicBezTo>
                    <a:pt x="1366520" y="3011170"/>
                    <a:pt x="1371599" y="3012440"/>
                    <a:pt x="1374140" y="3012440"/>
                  </a:cubicBezTo>
                  <a:cubicBezTo>
                    <a:pt x="1375410" y="3017520"/>
                    <a:pt x="1374140" y="3023870"/>
                    <a:pt x="1376680" y="3025140"/>
                  </a:cubicBezTo>
                  <a:cubicBezTo>
                    <a:pt x="1380490" y="3027680"/>
                    <a:pt x="1386840" y="3027680"/>
                    <a:pt x="1391919" y="3026410"/>
                  </a:cubicBezTo>
                  <a:cubicBezTo>
                    <a:pt x="1398269" y="3025140"/>
                    <a:pt x="1405889" y="3018790"/>
                    <a:pt x="1408430" y="3021330"/>
                  </a:cubicBezTo>
                  <a:cubicBezTo>
                    <a:pt x="1421130" y="3031490"/>
                    <a:pt x="1430019" y="3022600"/>
                    <a:pt x="1436369" y="3017520"/>
                  </a:cubicBezTo>
                  <a:cubicBezTo>
                    <a:pt x="1441449" y="3018790"/>
                    <a:pt x="1443989" y="3022600"/>
                    <a:pt x="1446530" y="3021330"/>
                  </a:cubicBezTo>
                  <a:cubicBezTo>
                    <a:pt x="1452880" y="3020060"/>
                    <a:pt x="1460499" y="3018790"/>
                    <a:pt x="1466849" y="3017520"/>
                  </a:cubicBezTo>
                  <a:cubicBezTo>
                    <a:pt x="1480819" y="3013710"/>
                    <a:pt x="1496060" y="3011170"/>
                    <a:pt x="1510030" y="3011170"/>
                  </a:cubicBezTo>
                  <a:cubicBezTo>
                    <a:pt x="1529080" y="3009900"/>
                    <a:pt x="1546860" y="3004820"/>
                    <a:pt x="1565910" y="3003550"/>
                  </a:cubicBezTo>
                  <a:cubicBezTo>
                    <a:pt x="1574799" y="3002280"/>
                    <a:pt x="1583690" y="3004820"/>
                    <a:pt x="1592580" y="3006090"/>
                  </a:cubicBezTo>
                  <a:cubicBezTo>
                    <a:pt x="1595119" y="3006090"/>
                    <a:pt x="1598930" y="3006090"/>
                    <a:pt x="1598930" y="3004820"/>
                  </a:cubicBezTo>
                  <a:cubicBezTo>
                    <a:pt x="1598930" y="2992120"/>
                    <a:pt x="1619249" y="2998470"/>
                    <a:pt x="1616710" y="2984500"/>
                  </a:cubicBezTo>
                  <a:cubicBezTo>
                    <a:pt x="1619249" y="2985770"/>
                    <a:pt x="1621790" y="2985770"/>
                    <a:pt x="1623060" y="2988310"/>
                  </a:cubicBezTo>
                  <a:cubicBezTo>
                    <a:pt x="1626870" y="2992120"/>
                    <a:pt x="1629410" y="2995930"/>
                    <a:pt x="1633220" y="2999740"/>
                  </a:cubicBezTo>
                  <a:cubicBezTo>
                    <a:pt x="1633220" y="2994660"/>
                    <a:pt x="1633220" y="2990850"/>
                    <a:pt x="1631950" y="2985770"/>
                  </a:cubicBezTo>
                  <a:cubicBezTo>
                    <a:pt x="1644650" y="2992120"/>
                    <a:pt x="1657350" y="2998470"/>
                    <a:pt x="1666240" y="3003550"/>
                  </a:cubicBezTo>
                  <a:cubicBezTo>
                    <a:pt x="1675130" y="2997200"/>
                    <a:pt x="1682750" y="2994660"/>
                    <a:pt x="1687830" y="2988310"/>
                  </a:cubicBezTo>
                  <a:cubicBezTo>
                    <a:pt x="1692909" y="2980690"/>
                    <a:pt x="1691640" y="2979420"/>
                    <a:pt x="1700530" y="2985770"/>
                  </a:cubicBezTo>
                  <a:cubicBezTo>
                    <a:pt x="1699259" y="2987040"/>
                    <a:pt x="1696719" y="2988310"/>
                    <a:pt x="1694180" y="2990850"/>
                  </a:cubicBezTo>
                  <a:cubicBezTo>
                    <a:pt x="1709419" y="2987040"/>
                    <a:pt x="1723390" y="2979420"/>
                    <a:pt x="1738630" y="2980690"/>
                  </a:cubicBezTo>
                  <a:cubicBezTo>
                    <a:pt x="1753869" y="2980690"/>
                    <a:pt x="1769109" y="2983230"/>
                    <a:pt x="1783080" y="2974340"/>
                  </a:cubicBezTo>
                  <a:cubicBezTo>
                    <a:pt x="1784350" y="2978150"/>
                    <a:pt x="1784350" y="2981960"/>
                    <a:pt x="1786890" y="2983230"/>
                  </a:cubicBezTo>
                  <a:cubicBezTo>
                    <a:pt x="1790700" y="2985770"/>
                    <a:pt x="1797050" y="2987040"/>
                    <a:pt x="1798319" y="2985770"/>
                  </a:cubicBezTo>
                  <a:cubicBezTo>
                    <a:pt x="1805940" y="2974340"/>
                    <a:pt x="1818640" y="2975610"/>
                    <a:pt x="1826259" y="2981960"/>
                  </a:cubicBezTo>
                  <a:cubicBezTo>
                    <a:pt x="1836419" y="2989580"/>
                    <a:pt x="1842769" y="2983230"/>
                    <a:pt x="1851659" y="2981960"/>
                  </a:cubicBezTo>
                  <a:cubicBezTo>
                    <a:pt x="1844039" y="2978150"/>
                    <a:pt x="1837689" y="2974340"/>
                    <a:pt x="1831339" y="2971800"/>
                  </a:cubicBezTo>
                  <a:cubicBezTo>
                    <a:pt x="1832609" y="2970530"/>
                    <a:pt x="1832609" y="2969260"/>
                    <a:pt x="1833879" y="2967990"/>
                  </a:cubicBezTo>
                  <a:cubicBezTo>
                    <a:pt x="1837689" y="2969260"/>
                    <a:pt x="1842769" y="2970530"/>
                    <a:pt x="1846579" y="2973070"/>
                  </a:cubicBezTo>
                  <a:cubicBezTo>
                    <a:pt x="1847849" y="2967990"/>
                    <a:pt x="1850389" y="2964180"/>
                    <a:pt x="1851659" y="2960370"/>
                  </a:cubicBezTo>
                  <a:cubicBezTo>
                    <a:pt x="1864359" y="2966720"/>
                    <a:pt x="1875789" y="2971799"/>
                    <a:pt x="1889759" y="2962909"/>
                  </a:cubicBezTo>
                  <a:cubicBezTo>
                    <a:pt x="1892299" y="2961639"/>
                    <a:pt x="1902459" y="2954020"/>
                    <a:pt x="1899919" y="2966720"/>
                  </a:cubicBezTo>
                  <a:cubicBezTo>
                    <a:pt x="1893569" y="2970530"/>
                    <a:pt x="1887219" y="2974340"/>
                    <a:pt x="1880869" y="2976880"/>
                  </a:cubicBezTo>
                  <a:cubicBezTo>
                    <a:pt x="1880869" y="2978150"/>
                    <a:pt x="1882139" y="2978150"/>
                    <a:pt x="1882139" y="2979420"/>
                  </a:cubicBezTo>
                  <a:cubicBezTo>
                    <a:pt x="1889759" y="2978149"/>
                    <a:pt x="1898649" y="2976880"/>
                    <a:pt x="1907539" y="2975609"/>
                  </a:cubicBezTo>
                  <a:cubicBezTo>
                    <a:pt x="1904999" y="2971799"/>
                    <a:pt x="1903729" y="2969259"/>
                    <a:pt x="1902459" y="2966720"/>
                  </a:cubicBezTo>
                  <a:cubicBezTo>
                    <a:pt x="1911349" y="2967990"/>
                    <a:pt x="1921509" y="2969259"/>
                    <a:pt x="1930399" y="2967990"/>
                  </a:cubicBezTo>
                  <a:cubicBezTo>
                    <a:pt x="1949449" y="2966720"/>
                    <a:pt x="1963419" y="2947670"/>
                    <a:pt x="1986279" y="2955290"/>
                  </a:cubicBezTo>
                  <a:cubicBezTo>
                    <a:pt x="1993899" y="2957830"/>
                    <a:pt x="2011679" y="2955290"/>
                    <a:pt x="2012949" y="2938780"/>
                  </a:cubicBezTo>
                  <a:cubicBezTo>
                    <a:pt x="2012949" y="2942590"/>
                    <a:pt x="2012949" y="2947670"/>
                    <a:pt x="2014219" y="2950209"/>
                  </a:cubicBezTo>
                  <a:cubicBezTo>
                    <a:pt x="2026919" y="2946399"/>
                    <a:pt x="2038349" y="2942589"/>
                    <a:pt x="2051049" y="2938780"/>
                  </a:cubicBezTo>
                  <a:cubicBezTo>
                    <a:pt x="2051049" y="2940050"/>
                    <a:pt x="2048509" y="2943859"/>
                    <a:pt x="2049779" y="2946400"/>
                  </a:cubicBezTo>
                  <a:cubicBezTo>
                    <a:pt x="2049779" y="2950210"/>
                    <a:pt x="2052319" y="2954020"/>
                    <a:pt x="2054859" y="2956560"/>
                  </a:cubicBezTo>
                  <a:cubicBezTo>
                    <a:pt x="2056129" y="2957830"/>
                    <a:pt x="2062479" y="2956560"/>
                    <a:pt x="2062479" y="2955290"/>
                  </a:cubicBezTo>
                  <a:cubicBezTo>
                    <a:pt x="2065019" y="2943860"/>
                    <a:pt x="2073909" y="2945130"/>
                    <a:pt x="2082799" y="2945130"/>
                  </a:cubicBezTo>
                  <a:cubicBezTo>
                    <a:pt x="2090419" y="2945130"/>
                    <a:pt x="2099309" y="2943859"/>
                    <a:pt x="2108199" y="2942590"/>
                  </a:cubicBezTo>
                  <a:cubicBezTo>
                    <a:pt x="2112009" y="2936240"/>
                    <a:pt x="2114549" y="2926080"/>
                    <a:pt x="2127249" y="2938780"/>
                  </a:cubicBezTo>
                  <a:cubicBezTo>
                    <a:pt x="2132329" y="2943859"/>
                    <a:pt x="2145029" y="2942590"/>
                    <a:pt x="2146299" y="2932430"/>
                  </a:cubicBezTo>
                  <a:lnTo>
                    <a:pt x="2199639" y="2932430"/>
                  </a:lnTo>
                  <a:lnTo>
                    <a:pt x="2199639" y="2934970"/>
                  </a:lnTo>
                  <a:cubicBezTo>
                    <a:pt x="2205989" y="2933699"/>
                    <a:pt x="2212339" y="2931159"/>
                    <a:pt x="2217419" y="2929890"/>
                  </a:cubicBezTo>
                  <a:cubicBezTo>
                    <a:pt x="2221229" y="2936240"/>
                    <a:pt x="2225039" y="2942590"/>
                    <a:pt x="2230119" y="2950210"/>
                  </a:cubicBezTo>
                  <a:cubicBezTo>
                    <a:pt x="2239009" y="2926080"/>
                    <a:pt x="2249169" y="2921000"/>
                    <a:pt x="2266949" y="2929890"/>
                  </a:cubicBezTo>
                  <a:cubicBezTo>
                    <a:pt x="2269489" y="2931160"/>
                    <a:pt x="2269489" y="2937510"/>
                    <a:pt x="2270759" y="2942590"/>
                  </a:cubicBezTo>
                  <a:cubicBezTo>
                    <a:pt x="2272029" y="2941320"/>
                    <a:pt x="2279649" y="2938780"/>
                    <a:pt x="2279649" y="2937510"/>
                  </a:cubicBezTo>
                  <a:cubicBezTo>
                    <a:pt x="2278379" y="2927350"/>
                    <a:pt x="2292349" y="2934970"/>
                    <a:pt x="2291079" y="2927350"/>
                  </a:cubicBezTo>
                  <a:cubicBezTo>
                    <a:pt x="2302509" y="2932430"/>
                    <a:pt x="2305049" y="2924810"/>
                    <a:pt x="2307589" y="2919730"/>
                  </a:cubicBezTo>
                  <a:cubicBezTo>
                    <a:pt x="2302509" y="2915920"/>
                    <a:pt x="2299969" y="2913380"/>
                    <a:pt x="2296159" y="2909570"/>
                  </a:cubicBezTo>
                  <a:cubicBezTo>
                    <a:pt x="2297429" y="2908299"/>
                    <a:pt x="2297429" y="2907030"/>
                    <a:pt x="2298699" y="2905759"/>
                  </a:cubicBezTo>
                  <a:cubicBezTo>
                    <a:pt x="2308859" y="2912109"/>
                    <a:pt x="2319019" y="2918459"/>
                    <a:pt x="2325369" y="2922270"/>
                  </a:cubicBezTo>
                  <a:cubicBezTo>
                    <a:pt x="2335529" y="2920999"/>
                    <a:pt x="2344419" y="2920999"/>
                    <a:pt x="2353309" y="2919730"/>
                  </a:cubicBezTo>
                  <a:cubicBezTo>
                    <a:pt x="2362199" y="2918460"/>
                    <a:pt x="2371089" y="2914650"/>
                    <a:pt x="2381249" y="2912109"/>
                  </a:cubicBezTo>
                  <a:cubicBezTo>
                    <a:pt x="2382519" y="2914649"/>
                    <a:pt x="2383789" y="2915920"/>
                    <a:pt x="2385059" y="2918459"/>
                  </a:cubicBezTo>
                  <a:cubicBezTo>
                    <a:pt x="2388869" y="2913380"/>
                    <a:pt x="2391409" y="2908299"/>
                    <a:pt x="2396489" y="2899409"/>
                  </a:cubicBezTo>
                  <a:lnTo>
                    <a:pt x="2396489" y="2919730"/>
                  </a:lnTo>
                  <a:cubicBezTo>
                    <a:pt x="2407919" y="2912109"/>
                    <a:pt x="2416809" y="2905759"/>
                    <a:pt x="2424429" y="2899409"/>
                  </a:cubicBezTo>
                  <a:cubicBezTo>
                    <a:pt x="2429509" y="2908299"/>
                    <a:pt x="2433319" y="2917189"/>
                    <a:pt x="2437129" y="2924809"/>
                  </a:cubicBezTo>
                  <a:cubicBezTo>
                    <a:pt x="2438399" y="2924809"/>
                    <a:pt x="2438399" y="2923539"/>
                    <a:pt x="2439669" y="2923539"/>
                  </a:cubicBezTo>
                  <a:cubicBezTo>
                    <a:pt x="2438399" y="2918459"/>
                    <a:pt x="2437129" y="2913379"/>
                    <a:pt x="2434589" y="2907029"/>
                  </a:cubicBezTo>
                  <a:lnTo>
                    <a:pt x="2499359" y="2907029"/>
                  </a:lnTo>
                  <a:cubicBezTo>
                    <a:pt x="2505709" y="2895599"/>
                    <a:pt x="2519679" y="2894329"/>
                    <a:pt x="2531109" y="2905759"/>
                  </a:cubicBezTo>
                  <a:cubicBezTo>
                    <a:pt x="2547619" y="2922269"/>
                    <a:pt x="2550159" y="2922269"/>
                    <a:pt x="2560319" y="2898139"/>
                  </a:cubicBezTo>
                  <a:cubicBezTo>
                    <a:pt x="2565399" y="2900679"/>
                    <a:pt x="2570479" y="2903219"/>
                    <a:pt x="2576829" y="2907029"/>
                  </a:cubicBezTo>
                  <a:cubicBezTo>
                    <a:pt x="2584449" y="2890519"/>
                    <a:pt x="2597149" y="2890519"/>
                    <a:pt x="2612389" y="2895599"/>
                  </a:cubicBezTo>
                  <a:cubicBezTo>
                    <a:pt x="2620009" y="2898139"/>
                    <a:pt x="2628899" y="2893059"/>
                    <a:pt x="2637789" y="2890519"/>
                  </a:cubicBezTo>
                  <a:lnTo>
                    <a:pt x="2644139" y="2896869"/>
                  </a:lnTo>
                  <a:cubicBezTo>
                    <a:pt x="2651759" y="2894329"/>
                    <a:pt x="2658109" y="2893059"/>
                    <a:pt x="2664459" y="2890519"/>
                  </a:cubicBezTo>
                  <a:cubicBezTo>
                    <a:pt x="2665730" y="2894329"/>
                    <a:pt x="2665730" y="2896869"/>
                    <a:pt x="2666999" y="2903219"/>
                  </a:cubicBezTo>
                  <a:cubicBezTo>
                    <a:pt x="2672079" y="2898139"/>
                    <a:pt x="2675889" y="2893059"/>
                    <a:pt x="2682239" y="2886709"/>
                  </a:cubicBezTo>
                  <a:cubicBezTo>
                    <a:pt x="2687319" y="2893059"/>
                    <a:pt x="2691129" y="2899409"/>
                    <a:pt x="2696209" y="2905759"/>
                  </a:cubicBezTo>
                  <a:cubicBezTo>
                    <a:pt x="2705099" y="2905759"/>
                    <a:pt x="2719069" y="2913379"/>
                    <a:pt x="2721609" y="2893059"/>
                  </a:cubicBezTo>
                  <a:cubicBezTo>
                    <a:pt x="2721609" y="2890519"/>
                    <a:pt x="2729230" y="2886709"/>
                    <a:pt x="2733039" y="2885439"/>
                  </a:cubicBezTo>
                  <a:cubicBezTo>
                    <a:pt x="2740659" y="2884169"/>
                    <a:pt x="2748279" y="2882899"/>
                    <a:pt x="2755899" y="2882899"/>
                  </a:cubicBezTo>
                  <a:cubicBezTo>
                    <a:pt x="2753359" y="2877819"/>
                    <a:pt x="2750819" y="2874009"/>
                    <a:pt x="2747009" y="2867659"/>
                  </a:cubicBezTo>
                  <a:cubicBezTo>
                    <a:pt x="2757169" y="2870199"/>
                    <a:pt x="2764789" y="2870199"/>
                    <a:pt x="2771139" y="2872739"/>
                  </a:cubicBezTo>
                  <a:cubicBezTo>
                    <a:pt x="2785109" y="2879089"/>
                    <a:pt x="2796539" y="2879089"/>
                    <a:pt x="2810509" y="2868929"/>
                  </a:cubicBezTo>
                  <a:cubicBezTo>
                    <a:pt x="2807969" y="2867659"/>
                    <a:pt x="2805430" y="2865119"/>
                    <a:pt x="2802889" y="2863849"/>
                  </a:cubicBezTo>
                  <a:cubicBezTo>
                    <a:pt x="2804159" y="2860039"/>
                    <a:pt x="2806699" y="2856229"/>
                    <a:pt x="2807969" y="2852419"/>
                  </a:cubicBezTo>
                  <a:cubicBezTo>
                    <a:pt x="2813049" y="2837179"/>
                    <a:pt x="2825749" y="2847339"/>
                    <a:pt x="2834639" y="2843529"/>
                  </a:cubicBezTo>
                  <a:cubicBezTo>
                    <a:pt x="2834639" y="2843529"/>
                    <a:pt x="2839719" y="2848609"/>
                    <a:pt x="2840989" y="2852419"/>
                  </a:cubicBezTo>
                  <a:cubicBezTo>
                    <a:pt x="2844799" y="2860039"/>
                    <a:pt x="2847339" y="2868929"/>
                    <a:pt x="2851149" y="2877819"/>
                  </a:cubicBezTo>
                  <a:cubicBezTo>
                    <a:pt x="2874009" y="2863849"/>
                    <a:pt x="2894329" y="2868929"/>
                    <a:pt x="2914649" y="2871469"/>
                  </a:cubicBezTo>
                  <a:cubicBezTo>
                    <a:pt x="2909569" y="2868929"/>
                    <a:pt x="2905759" y="2866389"/>
                    <a:pt x="2901949" y="2863849"/>
                  </a:cubicBezTo>
                  <a:cubicBezTo>
                    <a:pt x="2901949" y="2862579"/>
                    <a:pt x="2903219" y="2861309"/>
                    <a:pt x="2903219" y="2860039"/>
                  </a:cubicBezTo>
                  <a:cubicBezTo>
                    <a:pt x="2908299" y="2861309"/>
                    <a:pt x="2914649" y="2863849"/>
                    <a:pt x="2919730" y="2865119"/>
                  </a:cubicBezTo>
                  <a:cubicBezTo>
                    <a:pt x="2919730" y="2863849"/>
                    <a:pt x="2919730" y="2862579"/>
                    <a:pt x="2918459" y="2861309"/>
                  </a:cubicBezTo>
                  <a:cubicBezTo>
                    <a:pt x="2922269" y="2860039"/>
                    <a:pt x="2928619" y="2857499"/>
                    <a:pt x="2929889" y="2858769"/>
                  </a:cubicBezTo>
                  <a:cubicBezTo>
                    <a:pt x="2937509" y="2874009"/>
                    <a:pt x="2950209" y="2862579"/>
                    <a:pt x="2961639" y="2866389"/>
                  </a:cubicBezTo>
                  <a:cubicBezTo>
                    <a:pt x="2959099" y="2856229"/>
                    <a:pt x="2957829" y="2848609"/>
                    <a:pt x="2956559" y="2843529"/>
                  </a:cubicBezTo>
                  <a:cubicBezTo>
                    <a:pt x="2961639" y="2838449"/>
                    <a:pt x="2966719" y="2834639"/>
                    <a:pt x="2974339" y="2829559"/>
                  </a:cubicBezTo>
                  <a:cubicBezTo>
                    <a:pt x="2974339" y="2835909"/>
                    <a:pt x="2973069" y="2842259"/>
                    <a:pt x="2973069" y="2848609"/>
                  </a:cubicBezTo>
                  <a:cubicBezTo>
                    <a:pt x="2973069" y="2854959"/>
                    <a:pt x="2974339" y="2861309"/>
                    <a:pt x="2976879" y="2865119"/>
                  </a:cubicBezTo>
                  <a:cubicBezTo>
                    <a:pt x="2978149" y="2867659"/>
                    <a:pt x="2985769" y="2865119"/>
                    <a:pt x="2990849" y="2863849"/>
                  </a:cubicBezTo>
                  <a:cubicBezTo>
                    <a:pt x="2999739" y="2860039"/>
                    <a:pt x="3008629" y="2854959"/>
                    <a:pt x="3017519" y="2865119"/>
                  </a:cubicBezTo>
                  <a:cubicBezTo>
                    <a:pt x="3018790" y="2866389"/>
                    <a:pt x="3023869" y="2865119"/>
                    <a:pt x="3026409" y="2862579"/>
                  </a:cubicBezTo>
                  <a:cubicBezTo>
                    <a:pt x="3032759" y="2856229"/>
                    <a:pt x="3037839" y="2847339"/>
                    <a:pt x="3045459" y="2861309"/>
                  </a:cubicBezTo>
                  <a:cubicBezTo>
                    <a:pt x="3046730" y="2862579"/>
                    <a:pt x="3054349" y="2862579"/>
                    <a:pt x="3058159" y="2861309"/>
                  </a:cubicBezTo>
                  <a:cubicBezTo>
                    <a:pt x="3067049" y="2857499"/>
                    <a:pt x="3074669" y="2853689"/>
                    <a:pt x="3083559" y="2848609"/>
                  </a:cubicBezTo>
                  <a:cubicBezTo>
                    <a:pt x="3082289" y="2852419"/>
                    <a:pt x="3081019" y="2854959"/>
                    <a:pt x="3081019" y="2857499"/>
                  </a:cubicBezTo>
                  <a:cubicBezTo>
                    <a:pt x="3091180" y="2862579"/>
                    <a:pt x="3100069" y="2865119"/>
                    <a:pt x="3107690" y="2853689"/>
                  </a:cubicBezTo>
                  <a:cubicBezTo>
                    <a:pt x="3110230" y="2849879"/>
                    <a:pt x="3119119" y="2849879"/>
                    <a:pt x="3125469" y="2848609"/>
                  </a:cubicBezTo>
                  <a:cubicBezTo>
                    <a:pt x="3121659" y="2844799"/>
                    <a:pt x="3116580" y="2842259"/>
                    <a:pt x="3111499" y="2838449"/>
                  </a:cubicBezTo>
                  <a:cubicBezTo>
                    <a:pt x="3133089" y="2825749"/>
                    <a:pt x="3135629" y="2827019"/>
                    <a:pt x="3135629" y="2844799"/>
                  </a:cubicBezTo>
                  <a:cubicBezTo>
                    <a:pt x="3138169" y="2839719"/>
                    <a:pt x="3139439" y="2835909"/>
                    <a:pt x="3143249" y="2828289"/>
                  </a:cubicBezTo>
                  <a:cubicBezTo>
                    <a:pt x="3162299" y="2829559"/>
                    <a:pt x="3181349" y="2832099"/>
                    <a:pt x="3201669" y="2833369"/>
                  </a:cubicBezTo>
                  <a:lnTo>
                    <a:pt x="3201669" y="2839719"/>
                  </a:lnTo>
                  <a:lnTo>
                    <a:pt x="3194049" y="2839719"/>
                  </a:lnTo>
                  <a:cubicBezTo>
                    <a:pt x="3178809" y="2840989"/>
                    <a:pt x="3163569" y="2840989"/>
                    <a:pt x="3148329" y="2842259"/>
                  </a:cubicBezTo>
                  <a:cubicBezTo>
                    <a:pt x="3153409" y="2844799"/>
                    <a:pt x="3159759" y="2848609"/>
                    <a:pt x="3164839" y="2851149"/>
                  </a:cubicBezTo>
                  <a:cubicBezTo>
                    <a:pt x="3167379" y="2844799"/>
                    <a:pt x="3168649" y="2846069"/>
                    <a:pt x="3174999" y="2848609"/>
                  </a:cubicBezTo>
                  <a:cubicBezTo>
                    <a:pt x="3183889" y="2851149"/>
                    <a:pt x="3194049" y="2851149"/>
                    <a:pt x="3204209" y="2852419"/>
                  </a:cubicBezTo>
                  <a:cubicBezTo>
                    <a:pt x="3209289" y="2852419"/>
                    <a:pt x="3214369" y="2853689"/>
                    <a:pt x="3220719" y="2854959"/>
                  </a:cubicBezTo>
                  <a:cubicBezTo>
                    <a:pt x="3221990" y="2851149"/>
                    <a:pt x="3224530" y="2846069"/>
                    <a:pt x="3227069" y="2839719"/>
                  </a:cubicBezTo>
                  <a:cubicBezTo>
                    <a:pt x="3241040" y="2862579"/>
                    <a:pt x="3251199" y="2861309"/>
                    <a:pt x="3267710" y="2838449"/>
                  </a:cubicBezTo>
                  <a:cubicBezTo>
                    <a:pt x="3267710" y="2842259"/>
                    <a:pt x="3268980" y="2844799"/>
                    <a:pt x="3268980" y="2847339"/>
                  </a:cubicBezTo>
                  <a:cubicBezTo>
                    <a:pt x="3274060" y="2847339"/>
                    <a:pt x="3277870" y="2847339"/>
                    <a:pt x="3282950" y="2846069"/>
                  </a:cubicBezTo>
                  <a:cubicBezTo>
                    <a:pt x="3281680" y="2848609"/>
                    <a:pt x="3280410" y="2851149"/>
                    <a:pt x="3279140" y="2852419"/>
                  </a:cubicBezTo>
                  <a:lnTo>
                    <a:pt x="3281680" y="2854959"/>
                  </a:lnTo>
                  <a:cubicBezTo>
                    <a:pt x="3285490" y="2851149"/>
                    <a:pt x="3289300" y="2847339"/>
                    <a:pt x="3295650" y="2842259"/>
                  </a:cubicBezTo>
                  <a:cubicBezTo>
                    <a:pt x="3300730" y="2844799"/>
                    <a:pt x="3307080" y="2847339"/>
                    <a:pt x="3312160" y="2849879"/>
                  </a:cubicBezTo>
                  <a:cubicBezTo>
                    <a:pt x="3317240" y="2846069"/>
                    <a:pt x="3323590" y="2842259"/>
                    <a:pt x="3329940" y="2838449"/>
                  </a:cubicBezTo>
                  <a:cubicBezTo>
                    <a:pt x="3338830" y="2856229"/>
                    <a:pt x="3350260" y="2858769"/>
                    <a:pt x="3360420" y="2846069"/>
                  </a:cubicBezTo>
                  <a:cubicBezTo>
                    <a:pt x="3375660" y="2847339"/>
                    <a:pt x="3388360" y="2848609"/>
                    <a:pt x="3397250" y="2848609"/>
                  </a:cubicBezTo>
                  <a:cubicBezTo>
                    <a:pt x="3398520" y="2839719"/>
                    <a:pt x="3399790" y="2833369"/>
                    <a:pt x="3401060" y="2827019"/>
                  </a:cubicBezTo>
                  <a:cubicBezTo>
                    <a:pt x="3406140" y="2828289"/>
                    <a:pt x="3409950" y="2829559"/>
                    <a:pt x="3415030" y="2830829"/>
                  </a:cubicBezTo>
                  <a:cubicBezTo>
                    <a:pt x="3417570" y="2832099"/>
                    <a:pt x="3420110" y="2834639"/>
                    <a:pt x="3422650" y="2835909"/>
                  </a:cubicBezTo>
                  <a:cubicBezTo>
                    <a:pt x="3418840" y="2837179"/>
                    <a:pt x="3415030" y="2837179"/>
                    <a:pt x="3411220" y="2838449"/>
                  </a:cubicBezTo>
                  <a:cubicBezTo>
                    <a:pt x="3422650" y="2848609"/>
                    <a:pt x="3431540" y="2846069"/>
                    <a:pt x="3440430" y="2838449"/>
                  </a:cubicBezTo>
                  <a:cubicBezTo>
                    <a:pt x="3436620" y="2848609"/>
                    <a:pt x="3448050" y="2847339"/>
                    <a:pt x="3449320" y="2847339"/>
                  </a:cubicBezTo>
                  <a:cubicBezTo>
                    <a:pt x="3465830" y="2840989"/>
                    <a:pt x="3481070" y="2837179"/>
                    <a:pt x="3498850" y="2847339"/>
                  </a:cubicBezTo>
                  <a:cubicBezTo>
                    <a:pt x="3501390" y="2834639"/>
                    <a:pt x="3503930" y="2824479"/>
                    <a:pt x="3505200" y="2814319"/>
                  </a:cubicBezTo>
                  <a:cubicBezTo>
                    <a:pt x="3511550" y="2815589"/>
                    <a:pt x="3516630" y="2815589"/>
                    <a:pt x="3522980" y="2816859"/>
                  </a:cubicBezTo>
                  <a:cubicBezTo>
                    <a:pt x="3528060" y="2816859"/>
                    <a:pt x="3533140" y="2818129"/>
                    <a:pt x="3538220" y="2818129"/>
                  </a:cubicBezTo>
                  <a:lnTo>
                    <a:pt x="3538220" y="2821939"/>
                  </a:lnTo>
                  <a:cubicBezTo>
                    <a:pt x="3533140" y="2823209"/>
                    <a:pt x="3529330" y="2824479"/>
                    <a:pt x="3524250" y="2825749"/>
                  </a:cubicBezTo>
                  <a:lnTo>
                    <a:pt x="3524250" y="2829559"/>
                  </a:lnTo>
                  <a:cubicBezTo>
                    <a:pt x="3542030" y="2833369"/>
                    <a:pt x="3558540" y="2837179"/>
                    <a:pt x="3576320" y="2839719"/>
                  </a:cubicBezTo>
                  <a:cubicBezTo>
                    <a:pt x="3580130" y="2840989"/>
                    <a:pt x="3585210" y="2837179"/>
                    <a:pt x="3591560" y="2833369"/>
                  </a:cubicBezTo>
                  <a:cubicBezTo>
                    <a:pt x="3594100" y="2834639"/>
                    <a:pt x="3600450" y="2837179"/>
                    <a:pt x="3608070" y="2838449"/>
                  </a:cubicBezTo>
                  <a:cubicBezTo>
                    <a:pt x="3627120" y="2840989"/>
                    <a:pt x="3647440" y="2843529"/>
                    <a:pt x="3662680" y="2827019"/>
                  </a:cubicBezTo>
                  <a:cubicBezTo>
                    <a:pt x="3663950" y="2840989"/>
                    <a:pt x="3676650" y="2832099"/>
                    <a:pt x="3683000" y="2837179"/>
                  </a:cubicBezTo>
                  <a:cubicBezTo>
                    <a:pt x="3683000" y="2837179"/>
                    <a:pt x="3689350" y="2832099"/>
                    <a:pt x="3691890" y="2829559"/>
                  </a:cubicBezTo>
                  <a:cubicBezTo>
                    <a:pt x="3691890" y="2829559"/>
                    <a:pt x="3690620" y="2828289"/>
                    <a:pt x="3690620" y="2827019"/>
                  </a:cubicBezTo>
                  <a:cubicBezTo>
                    <a:pt x="3693160" y="2828289"/>
                    <a:pt x="3694430" y="2832099"/>
                    <a:pt x="3696970" y="2830829"/>
                  </a:cubicBezTo>
                  <a:cubicBezTo>
                    <a:pt x="3708400" y="2830829"/>
                    <a:pt x="3718560" y="2829559"/>
                    <a:pt x="3726180" y="2829559"/>
                  </a:cubicBezTo>
                  <a:cubicBezTo>
                    <a:pt x="3732530" y="2833369"/>
                    <a:pt x="3736340" y="2837179"/>
                    <a:pt x="3738880" y="2835909"/>
                  </a:cubicBezTo>
                  <a:cubicBezTo>
                    <a:pt x="3754120" y="2834639"/>
                    <a:pt x="3768090" y="2830829"/>
                    <a:pt x="3782060" y="2830829"/>
                  </a:cubicBezTo>
                  <a:cubicBezTo>
                    <a:pt x="3796030" y="2838449"/>
                    <a:pt x="3793490" y="2824479"/>
                    <a:pt x="3790950" y="2816859"/>
                  </a:cubicBezTo>
                  <a:cubicBezTo>
                    <a:pt x="3796030" y="2811779"/>
                    <a:pt x="3801110" y="2807969"/>
                    <a:pt x="3802380" y="2806699"/>
                  </a:cubicBezTo>
                  <a:cubicBezTo>
                    <a:pt x="3810000" y="2806699"/>
                    <a:pt x="3815080" y="2807969"/>
                    <a:pt x="3818890" y="2806699"/>
                  </a:cubicBezTo>
                  <a:cubicBezTo>
                    <a:pt x="3823969" y="2802889"/>
                    <a:pt x="3827780" y="2796539"/>
                    <a:pt x="3834130" y="2788919"/>
                  </a:cubicBezTo>
                  <a:cubicBezTo>
                    <a:pt x="3841750" y="2787649"/>
                    <a:pt x="3854450" y="2785109"/>
                    <a:pt x="3868420" y="2782569"/>
                  </a:cubicBezTo>
                  <a:cubicBezTo>
                    <a:pt x="3868420" y="2782569"/>
                    <a:pt x="3868420" y="2780029"/>
                    <a:pt x="3869690" y="2777489"/>
                  </a:cubicBezTo>
                  <a:cubicBezTo>
                    <a:pt x="3874770" y="2769869"/>
                    <a:pt x="3887470" y="2767329"/>
                    <a:pt x="3879850" y="2753359"/>
                  </a:cubicBezTo>
                  <a:cubicBezTo>
                    <a:pt x="3878580" y="2750819"/>
                    <a:pt x="3878580" y="2743199"/>
                    <a:pt x="3881120" y="2740659"/>
                  </a:cubicBezTo>
                  <a:cubicBezTo>
                    <a:pt x="3890010" y="2729229"/>
                    <a:pt x="3890010" y="2727959"/>
                    <a:pt x="3874770" y="2722879"/>
                  </a:cubicBezTo>
                  <a:cubicBezTo>
                    <a:pt x="3876040" y="2713989"/>
                    <a:pt x="3867150" y="2702559"/>
                    <a:pt x="3879850" y="2701289"/>
                  </a:cubicBezTo>
                  <a:cubicBezTo>
                    <a:pt x="3883660" y="2693669"/>
                    <a:pt x="3884930" y="2689859"/>
                    <a:pt x="3887470" y="2686049"/>
                  </a:cubicBezTo>
                  <a:cubicBezTo>
                    <a:pt x="3888740" y="2683509"/>
                    <a:pt x="3892550" y="2680969"/>
                    <a:pt x="3892550" y="2678429"/>
                  </a:cubicBezTo>
                  <a:cubicBezTo>
                    <a:pt x="3892550" y="2673349"/>
                    <a:pt x="3890010" y="2666999"/>
                    <a:pt x="3891280" y="2663189"/>
                  </a:cubicBezTo>
                  <a:cubicBezTo>
                    <a:pt x="3895090" y="2649219"/>
                    <a:pt x="3896360" y="2636519"/>
                    <a:pt x="3873500" y="2631439"/>
                  </a:cubicBezTo>
                  <a:cubicBezTo>
                    <a:pt x="3882390" y="2627629"/>
                    <a:pt x="3886200" y="2625089"/>
                    <a:pt x="3892550" y="2622549"/>
                  </a:cubicBezTo>
                  <a:cubicBezTo>
                    <a:pt x="3882390" y="2617469"/>
                    <a:pt x="3873500" y="2613659"/>
                    <a:pt x="3862070" y="2608579"/>
                  </a:cubicBezTo>
                  <a:lnTo>
                    <a:pt x="3873500" y="2608579"/>
                  </a:lnTo>
                  <a:lnTo>
                    <a:pt x="3873500" y="2604769"/>
                  </a:lnTo>
                  <a:cubicBezTo>
                    <a:pt x="3867150" y="2604769"/>
                    <a:pt x="3862070" y="2603499"/>
                    <a:pt x="3855720" y="2603499"/>
                  </a:cubicBezTo>
                  <a:cubicBezTo>
                    <a:pt x="3855720" y="2604769"/>
                    <a:pt x="3855720" y="2606039"/>
                    <a:pt x="3854450" y="2607309"/>
                  </a:cubicBezTo>
                  <a:cubicBezTo>
                    <a:pt x="3853180" y="2604769"/>
                    <a:pt x="3851910" y="2602229"/>
                    <a:pt x="3850640" y="2598419"/>
                  </a:cubicBezTo>
                  <a:cubicBezTo>
                    <a:pt x="3883660" y="2590799"/>
                    <a:pt x="4104640" y="2566669"/>
                    <a:pt x="4084320" y="2562859"/>
                  </a:cubicBezTo>
                  <a:cubicBezTo>
                    <a:pt x="4094480" y="2553969"/>
                    <a:pt x="4090670" y="2538729"/>
                    <a:pt x="4108450" y="2537459"/>
                  </a:cubicBezTo>
                  <a:cubicBezTo>
                    <a:pt x="4113530" y="2537459"/>
                    <a:pt x="4122420" y="2528569"/>
                    <a:pt x="4123690" y="2522219"/>
                  </a:cubicBezTo>
                  <a:cubicBezTo>
                    <a:pt x="4126230" y="2513329"/>
                    <a:pt x="4123690" y="2501899"/>
                    <a:pt x="4126230" y="2493009"/>
                  </a:cubicBezTo>
                  <a:cubicBezTo>
                    <a:pt x="4128770" y="2480309"/>
                    <a:pt x="4133850" y="2467609"/>
                    <a:pt x="4137660" y="2457449"/>
                  </a:cubicBezTo>
                  <a:cubicBezTo>
                    <a:pt x="4133850" y="2451099"/>
                    <a:pt x="4130040" y="2444749"/>
                    <a:pt x="4127500" y="2440939"/>
                  </a:cubicBezTo>
                  <a:cubicBezTo>
                    <a:pt x="4132580" y="2437129"/>
                    <a:pt x="4135120" y="2434589"/>
                    <a:pt x="4138930" y="2433319"/>
                  </a:cubicBezTo>
                  <a:cubicBezTo>
                    <a:pt x="4137660" y="2432049"/>
                    <a:pt x="4137660" y="2430779"/>
                    <a:pt x="4136390" y="2429509"/>
                  </a:cubicBezTo>
                  <a:cubicBezTo>
                    <a:pt x="4132580" y="2430779"/>
                    <a:pt x="4128770" y="2432049"/>
                    <a:pt x="4124960" y="2433319"/>
                  </a:cubicBezTo>
                  <a:cubicBezTo>
                    <a:pt x="4146550" y="2415539"/>
                    <a:pt x="4151630" y="2382519"/>
                    <a:pt x="4133850" y="2367279"/>
                  </a:cubicBezTo>
                  <a:cubicBezTo>
                    <a:pt x="4132580" y="2369819"/>
                    <a:pt x="4130040" y="2372359"/>
                    <a:pt x="4128770" y="2374899"/>
                  </a:cubicBezTo>
                  <a:cubicBezTo>
                    <a:pt x="4123690" y="2366009"/>
                    <a:pt x="4109720" y="2363469"/>
                    <a:pt x="4116070" y="2349499"/>
                  </a:cubicBezTo>
                  <a:cubicBezTo>
                    <a:pt x="4116070" y="2349499"/>
                    <a:pt x="4114800" y="2346959"/>
                    <a:pt x="4113530" y="2346959"/>
                  </a:cubicBezTo>
                  <a:cubicBezTo>
                    <a:pt x="4107180" y="2344419"/>
                    <a:pt x="4108450" y="2340609"/>
                    <a:pt x="4105910" y="2335529"/>
                  </a:cubicBezTo>
                  <a:cubicBezTo>
                    <a:pt x="4102100" y="2324099"/>
                    <a:pt x="4103370" y="2312669"/>
                    <a:pt x="4103370" y="2302509"/>
                  </a:cubicBezTo>
                  <a:lnTo>
                    <a:pt x="4103370" y="2256789"/>
                  </a:lnTo>
                  <a:cubicBezTo>
                    <a:pt x="4103370" y="2246629"/>
                    <a:pt x="4108450" y="2241549"/>
                    <a:pt x="4118610" y="2244089"/>
                  </a:cubicBezTo>
                  <a:cubicBezTo>
                    <a:pt x="4118610" y="2244089"/>
                    <a:pt x="4119880" y="2242819"/>
                    <a:pt x="4121150" y="2242819"/>
                  </a:cubicBezTo>
                  <a:cubicBezTo>
                    <a:pt x="4117340" y="2240279"/>
                    <a:pt x="4114800" y="2239009"/>
                    <a:pt x="4112260" y="2236469"/>
                  </a:cubicBezTo>
                  <a:cubicBezTo>
                    <a:pt x="4112260" y="2235199"/>
                    <a:pt x="4113530" y="2233929"/>
                    <a:pt x="4113530" y="2232659"/>
                  </a:cubicBezTo>
                  <a:cubicBezTo>
                    <a:pt x="4122420" y="2235199"/>
                    <a:pt x="4131310" y="2239009"/>
                    <a:pt x="4137660" y="2241549"/>
                  </a:cubicBezTo>
                  <a:cubicBezTo>
                    <a:pt x="4145280" y="2231389"/>
                    <a:pt x="4151630" y="2223769"/>
                    <a:pt x="4156710" y="2218689"/>
                  </a:cubicBezTo>
                  <a:lnTo>
                    <a:pt x="4156710" y="2195829"/>
                  </a:lnTo>
                  <a:cubicBezTo>
                    <a:pt x="4154170" y="2195829"/>
                    <a:pt x="4150360" y="2197099"/>
                    <a:pt x="4146550" y="2197099"/>
                  </a:cubicBezTo>
                  <a:cubicBezTo>
                    <a:pt x="4144010" y="2190749"/>
                    <a:pt x="4142740" y="2184399"/>
                    <a:pt x="4140200" y="2175509"/>
                  </a:cubicBezTo>
                  <a:cubicBezTo>
                    <a:pt x="4146550" y="2179319"/>
                    <a:pt x="4149090" y="2181859"/>
                    <a:pt x="4151630" y="2183129"/>
                  </a:cubicBezTo>
                  <a:cubicBezTo>
                    <a:pt x="4154170" y="2181859"/>
                    <a:pt x="4157980" y="2180589"/>
                    <a:pt x="4161790" y="2178049"/>
                  </a:cubicBezTo>
                  <a:cubicBezTo>
                    <a:pt x="4160520" y="2176779"/>
                    <a:pt x="4159250" y="2175509"/>
                    <a:pt x="4159250" y="2174239"/>
                  </a:cubicBezTo>
                  <a:cubicBezTo>
                    <a:pt x="4155440" y="2174239"/>
                    <a:pt x="4151630" y="2172969"/>
                    <a:pt x="4150360" y="2172969"/>
                  </a:cubicBezTo>
                  <a:cubicBezTo>
                    <a:pt x="4152900" y="2165349"/>
                    <a:pt x="4157980" y="2157729"/>
                    <a:pt x="4155440" y="2153919"/>
                  </a:cubicBezTo>
                  <a:cubicBezTo>
                    <a:pt x="4149090" y="2137409"/>
                    <a:pt x="4155440" y="2124709"/>
                    <a:pt x="4161790" y="2110739"/>
                  </a:cubicBezTo>
                  <a:cubicBezTo>
                    <a:pt x="4163060" y="2106929"/>
                    <a:pt x="4161790" y="2103119"/>
                    <a:pt x="4161790" y="2099309"/>
                  </a:cubicBezTo>
                  <a:cubicBezTo>
                    <a:pt x="4163060" y="2082799"/>
                    <a:pt x="4164330" y="2067559"/>
                    <a:pt x="4165599" y="2044699"/>
                  </a:cubicBezTo>
                  <a:cubicBezTo>
                    <a:pt x="4160519" y="2042159"/>
                    <a:pt x="4152899" y="2035809"/>
                    <a:pt x="4144009" y="2030729"/>
                  </a:cubicBezTo>
                  <a:cubicBezTo>
                    <a:pt x="4136389" y="2026919"/>
                    <a:pt x="4128769" y="2025649"/>
                    <a:pt x="4121149" y="2023109"/>
                  </a:cubicBezTo>
                  <a:cubicBezTo>
                    <a:pt x="4117340" y="2021839"/>
                    <a:pt x="4112259" y="2023109"/>
                    <a:pt x="4108449" y="2021839"/>
                  </a:cubicBezTo>
                  <a:cubicBezTo>
                    <a:pt x="4076699" y="2018029"/>
                    <a:pt x="4043679" y="2012949"/>
                    <a:pt x="4011929" y="2009139"/>
                  </a:cubicBezTo>
                  <a:cubicBezTo>
                    <a:pt x="3985259" y="2005329"/>
                    <a:pt x="3958589" y="2001519"/>
                    <a:pt x="3933189" y="1997709"/>
                  </a:cubicBezTo>
                  <a:cubicBezTo>
                    <a:pt x="3926839" y="1996439"/>
                    <a:pt x="3920489" y="1993899"/>
                    <a:pt x="3912869" y="1993899"/>
                  </a:cubicBezTo>
                  <a:cubicBezTo>
                    <a:pt x="3896359" y="1992629"/>
                    <a:pt x="3878579" y="1992629"/>
                    <a:pt x="3862069" y="1992629"/>
                  </a:cubicBezTo>
                  <a:cubicBezTo>
                    <a:pt x="3853179" y="1992629"/>
                    <a:pt x="3845559" y="1992629"/>
                    <a:pt x="3836669" y="1991359"/>
                  </a:cubicBezTo>
                  <a:cubicBezTo>
                    <a:pt x="3821429" y="1990089"/>
                    <a:pt x="3806189" y="1987549"/>
                    <a:pt x="3790949" y="1986279"/>
                  </a:cubicBezTo>
                  <a:lnTo>
                    <a:pt x="3790949" y="1982469"/>
                  </a:lnTo>
                  <a:cubicBezTo>
                    <a:pt x="3829049" y="1979929"/>
                    <a:pt x="3868419" y="1976119"/>
                    <a:pt x="3907789" y="1983739"/>
                  </a:cubicBezTo>
                  <a:cubicBezTo>
                    <a:pt x="3906519" y="1979929"/>
                    <a:pt x="3905249" y="1976119"/>
                    <a:pt x="3903979" y="1973579"/>
                  </a:cubicBezTo>
                  <a:cubicBezTo>
                    <a:pt x="3912869" y="1972309"/>
                    <a:pt x="3919219" y="1964689"/>
                    <a:pt x="3928109" y="1973579"/>
                  </a:cubicBezTo>
                  <a:cubicBezTo>
                    <a:pt x="3929379" y="1974849"/>
                    <a:pt x="3936999" y="1971039"/>
                    <a:pt x="3942079" y="1969769"/>
                  </a:cubicBezTo>
                  <a:lnTo>
                    <a:pt x="3942079" y="1967229"/>
                  </a:lnTo>
                  <a:lnTo>
                    <a:pt x="3930649" y="1967229"/>
                  </a:lnTo>
                  <a:cubicBezTo>
                    <a:pt x="3943349" y="1957069"/>
                    <a:pt x="3952240" y="1948179"/>
                    <a:pt x="3961129" y="1941829"/>
                  </a:cubicBezTo>
                  <a:cubicBezTo>
                    <a:pt x="3968749" y="1943099"/>
                    <a:pt x="3976369" y="1944369"/>
                    <a:pt x="3981449" y="1945639"/>
                  </a:cubicBezTo>
                  <a:cubicBezTo>
                    <a:pt x="3982719" y="1921509"/>
                    <a:pt x="3962399" y="1920239"/>
                    <a:pt x="3947159" y="1910079"/>
                  </a:cubicBezTo>
                  <a:cubicBezTo>
                    <a:pt x="3953509" y="1906269"/>
                    <a:pt x="3957319" y="1902459"/>
                    <a:pt x="3962399" y="1901189"/>
                  </a:cubicBezTo>
                  <a:cubicBezTo>
                    <a:pt x="3976369" y="1897379"/>
                    <a:pt x="3994149" y="1907539"/>
                    <a:pt x="4003040" y="1885949"/>
                  </a:cubicBezTo>
                  <a:cubicBezTo>
                    <a:pt x="4004310" y="1884679"/>
                    <a:pt x="4008119" y="1884679"/>
                    <a:pt x="4014469" y="1882139"/>
                  </a:cubicBezTo>
                  <a:cubicBezTo>
                    <a:pt x="4010660" y="1878329"/>
                    <a:pt x="4006849" y="1875789"/>
                    <a:pt x="4004310" y="1873249"/>
                  </a:cubicBezTo>
                  <a:cubicBezTo>
                    <a:pt x="4006850" y="1871979"/>
                    <a:pt x="4010660" y="1870709"/>
                    <a:pt x="4010660" y="1870709"/>
                  </a:cubicBezTo>
                  <a:cubicBezTo>
                    <a:pt x="4019550" y="1877059"/>
                    <a:pt x="4025900" y="1882139"/>
                    <a:pt x="4033519" y="1887219"/>
                  </a:cubicBezTo>
                  <a:cubicBezTo>
                    <a:pt x="4034790" y="1885949"/>
                    <a:pt x="4036060" y="1884679"/>
                    <a:pt x="4037329" y="1882139"/>
                  </a:cubicBezTo>
                  <a:cubicBezTo>
                    <a:pt x="4033519" y="1877059"/>
                    <a:pt x="4030979" y="1871979"/>
                    <a:pt x="4027169" y="1866899"/>
                  </a:cubicBezTo>
                  <a:cubicBezTo>
                    <a:pt x="4043679" y="1855469"/>
                    <a:pt x="4044949" y="1849119"/>
                    <a:pt x="4032249" y="1817369"/>
                  </a:cubicBezTo>
                  <a:cubicBezTo>
                    <a:pt x="4041140" y="1816099"/>
                    <a:pt x="4050029" y="1813559"/>
                    <a:pt x="4057649" y="1812289"/>
                  </a:cubicBezTo>
                  <a:cubicBezTo>
                    <a:pt x="4058919" y="1803399"/>
                    <a:pt x="4063999" y="1794509"/>
                    <a:pt x="4062729" y="1786889"/>
                  </a:cubicBezTo>
                  <a:cubicBezTo>
                    <a:pt x="4058919" y="1764029"/>
                    <a:pt x="4081779" y="1753869"/>
                    <a:pt x="4086859" y="1734819"/>
                  </a:cubicBezTo>
                  <a:cubicBezTo>
                    <a:pt x="4086859" y="1733549"/>
                    <a:pt x="4091939" y="1732279"/>
                    <a:pt x="4093209" y="1733549"/>
                  </a:cubicBezTo>
                  <a:cubicBezTo>
                    <a:pt x="4104639" y="1737359"/>
                    <a:pt x="4108449" y="1728469"/>
                    <a:pt x="4112259" y="1722119"/>
                  </a:cubicBezTo>
                  <a:cubicBezTo>
                    <a:pt x="4113529" y="1719579"/>
                    <a:pt x="4114799" y="1717039"/>
                    <a:pt x="4116069" y="1715769"/>
                  </a:cubicBezTo>
                  <a:cubicBezTo>
                    <a:pt x="4127499" y="1709419"/>
                    <a:pt x="4138929" y="1704339"/>
                    <a:pt x="4151629" y="1697989"/>
                  </a:cubicBezTo>
                  <a:cubicBezTo>
                    <a:pt x="4138929" y="1678939"/>
                    <a:pt x="4122419" y="1687829"/>
                    <a:pt x="4108449" y="1685289"/>
                  </a:cubicBezTo>
                  <a:lnTo>
                    <a:pt x="4108449" y="1680209"/>
                  </a:lnTo>
                  <a:cubicBezTo>
                    <a:pt x="4117339" y="1678939"/>
                    <a:pt x="4126229" y="1677669"/>
                    <a:pt x="4136389" y="1676399"/>
                  </a:cubicBezTo>
                  <a:cubicBezTo>
                    <a:pt x="4130039" y="1675129"/>
                    <a:pt x="4124959" y="1673859"/>
                    <a:pt x="4119879" y="1672589"/>
                  </a:cubicBezTo>
                  <a:cubicBezTo>
                    <a:pt x="4126229" y="1666239"/>
                    <a:pt x="4131309" y="1659889"/>
                    <a:pt x="4137659" y="1654809"/>
                  </a:cubicBezTo>
                  <a:cubicBezTo>
                    <a:pt x="4138929" y="1653539"/>
                    <a:pt x="4142739" y="1652269"/>
                    <a:pt x="4144009" y="1652269"/>
                  </a:cubicBezTo>
                  <a:cubicBezTo>
                    <a:pt x="4147819" y="1653539"/>
                    <a:pt x="4151629" y="1657349"/>
                    <a:pt x="4154169" y="1659889"/>
                  </a:cubicBezTo>
                  <a:cubicBezTo>
                    <a:pt x="4155439" y="1656079"/>
                    <a:pt x="4156709" y="1650999"/>
                    <a:pt x="4159249" y="1647189"/>
                  </a:cubicBezTo>
                  <a:cubicBezTo>
                    <a:pt x="4164329" y="1640839"/>
                    <a:pt x="4170679" y="1635759"/>
                    <a:pt x="4175759" y="1630679"/>
                  </a:cubicBezTo>
                  <a:cubicBezTo>
                    <a:pt x="4182109" y="1638299"/>
                    <a:pt x="4188459" y="1645919"/>
                    <a:pt x="4194809" y="1654809"/>
                  </a:cubicBezTo>
                  <a:cubicBezTo>
                    <a:pt x="4196079" y="1654809"/>
                    <a:pt x="4197349" y="1653539"/>
                    <a:pt x="4197349" y="1653539"/>
                  </a:cubicBezTo>
                  <a:cubicBezTo>
                    <a:pt x="4196079" y="1640839"/>
                    <a:pt x="4196079" y="1628139"/>
                    <a:pt x="4194809" y="1615439"/>
                  </a:cubicBezTo>
                  <a:cubicBezTo>
                    <a:pt x="4199889" y="1616709"/>
                    <a:pt x="4203699" y="1616709"/>
                    <a:pt x="4207509" y="1617979"/>
                  </a:cubicBezTo>
                  <a:cubicBezTo>
                    <a:pt x="4208779" y="1616709"/>
                    <a:pt x="4208779" y="1615439"/>
                    <a:pt x="4210049" y="1615439"/>
                  </a:cubicBezTo>
                  <a:cubicBezTo>
                    <a:pt x="4206239" y="1614169"/>
                    <a:pt x="4203699" y="1612899"/>
                    <a:pt x="4199889" y="1611629"/>
                  </a:cubicBezTo>
                  <a:cubicBezTo>
                    <a:pt x="4206239" y="1604009"/>
                    <a:pt x="4210049" y="1598929"/>
                    <a:pt x="4211319" y="1597659"/>
                  </a:cubicBezTo>
                  <a:lnTo>
                    <a:pt x="4211319" y="1573529"/>
                  </a:lnTo>
                  <a:cubicBezTo>
                    <a:pt x="4208779" y="1572259"/>
                    <a:pt x="4206239" y="1569719"/>
                    <a:pt x="4202429" y="1568449"/>
                  </a:cubicBezTo>
                  <a:cubicBezTo>
                    <a:pt x="4199889" y="1567179"/>
                    <a:pt x="4197349" y="1565909"/>
                    <a:pt x="4194809" y="1565909"/>
                  </a:cubicBezTo>
                  <a:cubicBezTo>
                    <a:pt x="4197349" y="1563369"/>
                    <a:pt x="4202429" y="1559559"/>
                    <a:pt x="4203699" y="1559559"/>
                  </a:cubicBezTo>
                  <a:cubicBezTo>
                    <a:pt x="4212589" y="1564639"/>
                    <a:pt x="4210049" y="1550669"/>
                    <a:pt x="4215129" y="1551939"/>
                  </a:cubicBezTo>
                  <a:cubicBezTo>
                    <a:pt x="4215129" y="1548129"/>
                    <a:pt x="4215129" y="1540509"/>
                    <a:pt x="4213859" y="1540509"/>
                  </a:cubicBezTo>
                  <a:cubicBezTo>
                    <a:pt x="4197349" y="1534159"/>
                    <a:pt x="4199889" y="1520189"/>
                    <a:pt x="4196079" y="1511299"/>
                  </a:cubicBezTo>
                  <a:close/>
                  <a:moveTo>
                    <a:pt x="234949" y="990600"/>
                  </a:moveTo>
                  <a:lnTo>
                    <a:pt x="271779" y="990600"/>
                  </a:lnTo>
                  <a:cubicBezTo>
                    <a:pt x="262889" y="1002030"/>
                    <a:pt x="241299" y="1002030"/>
                    <a:pt x="234949" y="990600"/>
                  </a:cubicBezTo>
                  <a:close/>
                  <a:moveTo>
                    <a:pt x="488949" y="1507490"/>
                  </a:moveTo>
                  <a:lnTo>
                    <a:pt x="488949" y="1502410"/>
                  </a:lnTo>
                  <a:cubicBezTo>
                    <a:pt x="505459" y="1501140"/>
                    <a:pt x="523239" y="1499870"/>
                    <a:pt x="539749" y="1499870"/>
                  </a:cubicBezTo>
                  <a:cubicBezTo>
                    <a:pt x="521969" y="1499870"/>
                    <a:pt x="506729" y="1515110"/>
                    <a:pt x="488949" y="1507490"/>
                  </a:cubicBezTo>
                  <a:close/>
                  <a:moveTo>
                    <a:pt x="182879" y="2123440"/>
                  </a:moveTo>
                  <a:cubicBezTo>
                    <a:pt x="190499" y="2115820"/>
                    <a:pt x="196849" y="2110740"/>
                    <a:pt x="199389" y="2106930"/>
                  </a:cubicBezTo>
                  <a:cubicBezTo>
                    <a:pt x="205739" y="2112010"/>
                    <a:pt x="209549" y="2115820"/>
                    <a:pt x="213359" y="2119630"/>
                  </a:cubicBezTo>
                  <a:cubicBezTo>
                    <a:pt x="204469" y="2119630"/>
                    <a:pt x="195579" y="2120900"/>
                    <a:pt x="182879" y="2123440"/>
                  </a:cubicBezTo>
                  <a:close/>
                  <a:moveTo>
                    <a:pt x="271779" y="2117090"/>
                  </a:moveTo>
                  <a:lnTo>
                    <a:pt x="238759" y="2117090"/>
                  </a:lnTo>
                  <a:cubicBezTo>
                    <a:pt x="237489" y="2117090"/>
                    <a:pt x="236219" y="2112010"/>
                    <a:pt x="233679" y="2108200"/>
                  </a:cubicBezTo>
                  <a:cubicBezTo>
                    <a:pt x="248919" y="2109470"/>
                    <a:pt x="260349" y="2110740"/>
                    <a:pt x="271779" y="2112010"/>
                  </a:cubicBezTo>
                  <a:lnTo>
                    <a:pt x="271779" y="2117090"/>
                  </a:lnTo>
                  <a:close/>
                  <a:moveTo>
                    <a:pt x="280669" y="2115820"/>
                  </a:moveTo>
                  <a:cubicBezTo>
                    <a:pt x="279399" y="2114550"/>
                    <a:pt x="279399" y="2113280"/>
                    <a:pt x="278129" y="2113280"/>
                  </a:cubicBezTo>
                  <a:cubicBezTo>
                    <a:pt x="283209" y="2109470"/>
                    <a:pt x="289559" y="2106930"/>
                    <a:pt x="294639" y="2103120"/>
                  </a:cubicBezTo>
                  <a:cubicBezTo>
                    <a:pt x="298449" y="2099310"/>
                    <a:pt x="299719" y="2092960"/>
                    <a:pt x="303529" y="2086610"/>
                  </a:cubicBezTo>
                  <a:cubicBezTo>
                    <a:pt x="313689" y="2106930"/>
                    <a:pt x="335279" y="2100580"/>
                    <a:pt x="354329" y="2105660"/>
                  </a:cubicBezTo>
                  <a:cubicBezTo>
                    <a:pt x="328929" y="2108200"/>
                    <a:pt x="304799" y="2112010"/>
                    <a:pt x="280669" y="2115820"/>
                  </a:cubicBezTo>
                  <a:close/>
                  <a:moveTo>
                    <a:pt x="114299" y="2428240"/>
                  </a:moveTo>
                  <a:cubicBezTo>
                    <a:pt x="115569" y="2428240"/>
                    <a:pt x="115569" y="2428240"/>
                    <a:pt x="114299" y="2428240"/>
                  </a:cubicBezTo>
                  <a:close/>
                  <a:moveTo>
                    <a:pt x="345439" y="2609850"/>
                  </a:moveTo>
                  <a:cubicBezTo>
                    <a:pt x="344169" y="2600960"/>
                    <a:pt x="342899" y="2594610"/>
                    <a:pt x="341629" y="2585720"/>
                  </a:cubicBezTo>
                  <a:cubicBezTo>
                    <a:pt x="350519" y="2588260"/>
                    <a:pt x="355599" y="2589530"/>
                    <a:pt x="360679" y="2592070"/>
                  </a:cubicBezTo>
                  <a:cubicBezTo>
                    <a:pt x="355599" y="2597150"/>
                    <a:pt x="351789" y="2602230"/>
                    <a:pt x="345439" y="2609850"/>
                  </a:cubicBezTo>
                  <a:close/>
                  <a:moveTo>
                    <a:pt x="636269" y="1050290"/>
                  </a:moveTo>
                  <a:cubicBezTo>
                    <a:pt x="627379" y="1051560"/>
                    <a:pt x="618489" y="1055370"/>
                    <a:pt x="610869" y="1055370"/>
                  </a:cubicBezTo>
                  <a:cubicBezTo>
                    <a:pt x="601979" y="1056640"/>
                    <a:pt x="593089" y="1055370"/>
                    <a:pt x="582929" y="1055370"/>
                  </a:cubicBezTo>
                  <a:cubicBezTo>
                    <a:pt x="581659" y="1054100"/>
                    <a:pt x="580389" y="1050290"/>
                    <a:pt x="579119" y="1046480"/>
                  </a:cubicBezTo>
                  <a:cubicBezTo>
                    <a:pt x="588009" y="1043940"/>
                    <a:pt x="596899" y="1040130"/>
                    <a:pt x="607059" y="1037590"/>
                  </a:cubicBezTo>
                  <a:cubicBezTo>
                    <a:pt x="607059" y="1041400"/>
                    <a:pt x="605789" y="1043940"/>
                    <a:pt x="605789" y="1047750"/>
                  </a:cubicBezTo>
                  <a:cubicBezTo>
                    <a:pt x="617219" y="1040130"/>
                    <a:pt x="627379" y="1041400"/>
                    <a:pt x="636269" y="1050290"/>
                  </a:cubicBezTo>
                  <a:cubicBezTo>
                    <a:pt x="650239" y="1040130"/>
                    <a:pt x="652779" y="1041400"/>
                    <a:pt x="656589" y="1062990"/>
                  </a:cubicBezTo>
                  <a:cubicBezTo>
                    <a:pt x="648969" y="1057910"/>
                    <a:pt x="642619" y="1054100"/>
                    <a:pt x="636269" y="1050290"/>
                  </a:cubicBezTo>
                  <a:close/>
                  <a:moveTo>
                    <a:pt x="684529" y="1047750"/>
                  </a:moveTo>
                  <a:cubicBezTo>
                    <a:pt x="687069" y="1045210"/>
                    <a:pt x="689609" y="1042670"/>
                    <a:pt x="690879" y="1040130"/>
                  </a:cubicBezTo>
                  <a:cubicBezTo>
                    <a:pt x="699769" y="1051560"/>
                    <a:pt x="699769" y="1051560"/>
                    <a:pt x="680719" y="1060450"/>
                  </a:cubicBezTo>
                  <a:lnTo>
                    <a:pt x="661669" y="1045210"/>
                  </a:lnTo>
                  <a:cubicBezTo>
                    <a:pt x="674369" y="1035050"/>
                    <a:pt x="681989" y="1035050"/>
                    <a:pt x="684529" y="1047750"/>
                  </a:cubicBezTo>
                  <a:close/>
                  <a:moveTo>
                    <a:pt x="694689" y="2744470"/>
                  </a:moveTo>
                  <a:cubicBezTo>
                    <a:pt x="695959" y="2743200"/>
                    <a:pt x="697229" y="2743200"/>
                    <a:pt x="698499" y="2741930"/>
                  </a:cubicBezTo>
                  <a:cubicBezTo>
                    <a:pt x="699769" y="2744470"/>
                    <a:pt x="702309" y="2747010"/>
                    <a:pt x="704849" y="2750820"/>
                  </a:cubicBezTo>
                  <a:cubicBezTo>
                    <a:pt x="702309" y="2750820"/>
                    <a:pt x="699769" y="2750820"/>
                    <a:pt x="697229" y="2752090"/>
                  </a:cubicBezTo>
                  <a:cubicBezTo>
                    <a:pt x="695959" y="2748280"/>
                    <a:pt x="695959" y="2745740"/>
                    <a:pt x="694689" y="2744470"/>
                  </a:cubicBezTo>
                  <a:close/>
                  <a:moveTo>
                    <a:pt x="772159" y="2735580"/>
                  </a:moveTo>
                  <a:cubicBezTo>
                    <a:pt x="773429" y="2739390"/>
                    <a:pt x="774699" y="2741930"/>
                    <a:pt x="777239" y="2744470"/>
                  </a:cubicBezTo>
                  <a:lnTo>
                    <a:pt x="773429" y="2744470"/>
                  </a:lnTo>
                  <a:cubicBezTo>
                    <a:pt x="773429" y="2741930"/>
                    <a:pt x="773429" y="2739390"/>
                    <a:pt x="772159" y="2735580"/>
                  </a:cubicBezTo>
                  <a:close/>
                  <a:moveTo>
                    <a:pt x="876299" y="3018790"/>
                  </a:moveTo>
                  <a:cubicBezTo>
                    <a:pt x="872489" y="3012440"/>
                    <a:pt x="869949" y="3007360"/>
                    <a:pt x="867409" y="3002280"/>
                  </a:cubicBezTo>
                  <a:lnTo>
                    <a:pt x="873759" y="2995930"/>
                  </a:lnTo>
                  <a:cubicBezTo>
                    <a:pt x="882649" y="3002280"/>
                    <a:pt x="883919" y="3012440"/>
                    <a:pt x="876299" y="3018790"/>
                  </a:cubicBezTo>
                  <a:close/>
                  <a:moveTo>
                    <a:pt x="1198879" y="3044190"/>
                  </a:moveTo>
                  <a:cubicBezTo>
                    <a:pt x="1193799" y="3041650"/>
                    <a:pt x="1188719" y="3040380"/>
                    <a:pt x="1183639" y="3037840"/>
                  </a:cubicBezTo>
                  <a:cubicBezTo>
                    <a:pt x="1188719" y="3032760"/>
                    <a:pt x="1193799" y="3027680"/>
                    <a:pt x="1197609" y="3025140"/>
                  </a:cubicBezTo>
                  <a:lnTo>
                    <a:pt x="1212849" y="3036570"/>
                  </a:lnTo>
                  <a:cubicBezTo>
                    <a:pt x="1209039" y="3039110"/>
                    <a:pt x="1203959" y="3041650"/>
                    <a:pt x="1198879" y="3044190"/>
                  </a:cubicBezTo>
                  <a:close/>
                  <a:moveTo>
                    <a:pt x="3445509" y="2828290"/>
                  </a:moveTo>
                  <a:cubicBezTo>
                    <a:pt x="3444239" y="2829560"/>
                    <a:pt x="3445509" y="2832100"/>
                    <a:pt x="3445509" y="2834640"/>
                  </a:cubicBezTo>
                  <a:lnTo>
                    <a:pt x="3426459" y="2838450"/>
                  </a:lnTo>
                  <a:cubicBezTo>
                    <a:pt x="3423919" y="2827020"/>
                    <a:pt x="3428999" y="2820670"/>
                    <a:pt x="3440429" y="2819400"/>
                  </a:cubicBezTo>
                  <a:cubicBezTo>
                    <a:pt x="3444239" y="2819400"/>
                    <a:pt x="3449319" y="2816860"/>
                    <a:pt x="3455669" y="2816860"/>
                  </a:cubicBezTo>
                  <a:cubicBezTo>
                    <a:pt x="3451859" y="2820670"/>
                    <a:pt x="3448049" y="2823210"/>
                    <a:pt x="3445509" y="2828290"/>
                  </a:cubicBezTo>
                  <a:close/>
                  <a:moveTo>
                    <a:pt x="3470909" y="2825750"/>
                  </a:moveTo>
                  <a:cubicBezTo>
                    <a:pt x="3465829" y="2824480"/>
                    <a:pt x="3462019" y="2820670"/>
                    <a:pt x="3458209" y="2818130"/>
                  </a:cubicBezTo>
                  <a:cubicBezTo>
                    <a:pt x="3463289" y="2811780"/>
                    <a:pt x="3467099" y="2807970"/>
                    <a:pt x="3469639" y="2804160"/>
                  </a:cubicBezTo>
                  <a:cubicBezTo>
                    <a:pt x="3474719" y="2810510"/>
                    <a:pt x="3479799" y="2815590"/>
                    <a:pt x="3484879" y="2823210"/>
                  </a:cubicBezTo>
                  <a:cubicBezTo>
                    <a:pt x="3481069" y="2824480"/>
                    <a:pt x="3475989" y="2825750"/>
                    <a:pt x="3470909" y="2825750"/>
                  </a:cubicBezTo>
                  <a:close/>
                  <a:moveTo>
                    <a:pt x="3604259" y="1967230"/>
                  </a:moveTo>
                  <a:cubicBezTo>
                    <a:pt x="3604259" y="1964690"/>
                    <a:pt x="3604259" y="1963420"/>
                    <a:pt x="3602989" y="1960880"/>
                  </a:cubicBezTo>
                  <a:lnTo>
                    <a:pt x="3629659" y="1957070"/>
                  </a:lnTo>
                  <a:cubicBezTo>
                    <a:pt x="3629659" y="1959610"/>
                    <a:pt x="3630929" y="1962150"/>
                    <a:pt x="3630929" y="1964690"/>
                  </a:cubicBezTo>
                  <a:cubicBezTo>
                    <a:pt x="3620769" y="1964690"/>
                    <a:pt x="3611879" y="1965960"/>
                    <a:pt x="3604259" y="1967230"/>
                  </a:cubicBezTo>
                  <a:close/>
                  <a:moveTo>
                    <a:pt x="3670299" y="1969770"/>
                  </a:moveTo>
                  <a:cubicBezTo>
                    <a:pt x="3662679" y="1969770"/>
                    <a:pt x="3653789" y="1969770"/>
                    <a:pt x="3646169" y="1967230"/>
                  </a:cubicBezTo>
                  <a:cubicBezTo>
                    <a:pt x="3642359" y="1965960"/>
                    <a:pt x="3641089" y="1960880"/>
                    <a:pt x="3637279" y="1958340"/>
                  </a:cubicBezTo>
                  <a:cubicBezTo>
                    <a:pt x="3638549" y="1957070"/>
                    <a:pt x="3638549" y="1955800"/>
                    <a:pt x="3639819" y="1954530"/>
                  </a:cubicBezTo>
                  <a:cubicBezTo>
                    <a:pt x="3651249" y="1957070"/>
                    <a:pt x="3661409" y="1958340"/>
                    <a:pt x="3671569" y="1960880"/>
                  </a:cubicBezTo>
                  <a:cubicBezTo>
                    <a:pt x="3670299" y="1964690"/>
                    <a:pt x="3670299" y="1968500"/>
                    <a:pt x="3670299" y="1969770"/>
                  </a:cubicBezTo>
                  <a:close/>
                  <a:moveTo>
                    <a:pt x="3727449" y="1968500"/>
                  </a:moveTo>
                  <a:cubicBezTo>
                    <a:pt x="3718559" y="1967230"/>
                    <a:pt x="3709669" y="1960880"/>
                    <a:pt x="3700779" y="1969770"/>
                  </a:cubicBezTo>
                  <a:cubicBezTo>
                    <a:pt x="3699509" y="1971040"/>
                    <a:pt x="3691889" y="1967230"/>
                    <a:pt x="3688079" y="1965960"/>
                  </a:cubicBezTo>
                  <a:cubicBezTo>
                    <a:pt x="3688079" y="1964690"/>
                    <a:pt x="3689349" y="1962150"/>
                    <a:pt x="3689349" y="1960880"/>
                  </a:cubicBezTo>
                  <a:lnTo>
                    <a:pt x="3731259" y="1960880"/>
                  </a:lnTo>
                  <a:cubicBezTo>
                    <a:pt x="3732529" y="1960880"/>
                    <a:pt x="3733799" y="1964690"/>
                    <a:pt x="3735069" y="1967230"/>
                  </a:cubicBezTo>
                  <a:cubicBezTo>
                    <a:pt x="3731259" y="1967230"/>
                    <a:pt x="3728719" y="1968500"/>
                    <a:pt x="3727449" y="1968500"/>
                  </a:cubicBezTo>
                  <a:close/>
                  <a:moveTo>
                    <a:pt x="3848099" y="2598420"/>
                  </a:moveTo>
                  <a:cubicBezTo>
                    <a:pt x="3846829" y="2599690"/>
                    <a:pt x="3846829" y="2600960"/>
                    <a:pt x="3846829" y="2599690"/>
                  </a:cubicBezTo>
                  <a:cubicBezTo>
                    <a:pt x="3845559" y="2599690"/>
                    <a:pt x="3845559" y="2598420"/>
                    <a:pt x="3848099" y="2598420"/>
                  </a:cubicBezTo>
                  <a:close/>
                  <a:moveTo>
                    <a:pt x="132079" y="2529840"/>
                  </a:moveTo>
                  <a:cubicBezTo>
                    <a:pt x="130809" y="2529840"/>
                    <a:pt x="130809" y="2531110"/>
                    <a:pt x="129539" y="2531110"/>
                  </a:cubicBezTo>
                  <a:cubicBezTo>
                    <a:pt x="129539" y="2531110"/>
                    <a:pt x="130809" y="2529840"/>
                    <a:pt x="132079" y="2529840"/>
                  </a:cubicBezTo>
                  <a:close/>
                  <a:moveTo>
                    <a:pt x="615949" y="2769870"/>
                  </a:moveTo>
                  <a:cubicBezTo>
                    <a:pt x="621029" y="2772410"/>
                    <a:pt x="626109" y="2774950"/>
                    <a:pt x="629919" y="2776220"/>
                  </a:cubicBezTo>
                  <a:cubicBezTo>
                    <a:pt x="612139" y="2786380"/>
                    <a:pt x="600709" y="2783840"/>
                    <a:pt x="589279" y="2766060"/>
                  </a:cubicBezTo>
                  <a:cubicBezTo>
                    <a:pt x="593089" y="2766060"/>
                    <a:pt x="595629" y="2764790"/>
                    <a:pt x="599439" y="2764790"/>
                  </a:cubicBezTo>
                  <a:cubicBezTo>
                    <a:pt x="604519" y="2766060"/>
                    <a:pt x="610869" y="2767330"/>
                    <a:pt x="615949" y="2769870"/>
                  </a:cubicBezTo>
                  <a:close/>
                  <a:moveTo>
                    <a:pt x="2835909" y="2874010"/>
                  </a:moveTo>
                  <a:cubicBezTo>
                    <a:pt x="2832099" y="2872740"/>
                    <a:pt x="2829559" y="2872740"/>
                    <a:pt x="2824479" y="2871470"/>
                  </a:cubicBezTo>
                  <a:cubicBezTo>
                    <a:pt x="2819399" y="2870200"/>
                    <a:pt x="2813049" y="2866390"/>
                    <a:pt x="2805429" y="2863850"/>
                  </a:cubicBezTo>
                  <a:cubicBezTo>
                    <a:pt x="2810509" y="2862580"/>
                    <a:pt x="2814319" y="2860040"/>
                    <a:pt x="2819399" y="2858770"/>
                  </a:cubicBezTo>
                  <a:cubicBezTo>
                    <a:pt x="2833369" y="2854960"/>
                    <a:pt x="2839719" y="2861310"/>
                    <a:pt x="2835909" y="2874010"/>
                  </a:cubicBezTo>
                  <a:close/>
                  <a:moveTo>
                    <a:pt x="2590799" y="2903220"/>
                  </a:moveTo>
                  <a:cubicBezTo>
                    <a:pt x="2598419" y="2904490"/>
                    <a:pt x="2607309" y="2904490"/>
                    <a:pt x="2616199" y="2905760"/>
                  </a:cubicBezTo>
                  <a:cubicBezTo>
                    <a:pt x="2612389" y="2918460"/>
                    <a:pt x="2602229" y="2914650"/>
                    <a:pt x="2594609" y="2913380"/>
                  </a:cubicBezTo>
                  <a:cubicBezTo>
                    <a:pt x="2592069" y="2913380"/>
                    <a:pt x="2589529" y="2908300"/>
                    <a:pt x="2586989" y="2905760"/>
                  </a:cubicBezTo>
                  <a:cubicBezTo>
                    <a:pt x="2588259" y="2904490"/>
                    <a:pt x="2589529" y="2903220"/>
                    <a:pt x="2590799" y="2903220"/>
                  </a:cubicBezTo>
                  <a:close/>
                  <a:moveTo>
                    <a:pt x="219709" y="2604770"/>
                  </a:moveTo>
                  <a:cubicBezTo>
                    <a:pt x="220979" y="2608580"/>
                    <a:pt x="222249" y="2611120"/>
                    <a:pt x="223519" y="2616200"/>
                  </a:cubicBezTo>
                  <a:cubicBezTo>
                    <a:pt x="215899" y="2616200"/>
                    <a:pt x="209549" y="2616200"/>
                    <a:pt x="203199" y="2614930"/>
                  </a:cubicBezTo>
                  <a:lnTo>
                    <a:pt x="203199" y="2606040"/>
                  </a:lnTo>
                  <a:cubicBezTo>
                    <a:pt x="208279" y="2606040"/>
                    <a:pt x="213359" y="2606040"/>
                    <a:pt x="219709" y="2604770"/>
                  </a:cubicBezTo>
                  <a:close/>
                  <a:moveTo>
                    <a:pt x="715009" y="2762250"/>
                  </a:moveTo>
                  <a:cubicBezTo>
                    <a:pt x="722629" y="2763520"/>
                    <a:pt x="730249" y="2763520"/>
                    <a:pt x="739139" y="2764790"/>
                  </a:cubicBezTo>
                  <a:cubicBezTo>
                    <a:pt x="734059" y="2769870"/>
                    <a:pt x="713739" y="2773680"/>
                    <a:pt x="709929" y="2769870"/>
                  </a:cubicBezTo>
                  <a:cubicBezTo>
                    <a:pt x="709929" y="2768600"/>
                    <a:pt x="708659" y="2766060"/>
                    <a:pt x="709929" y="2764790"/>
                  </a:cubicBezTo>
                  <a:cubicBezTo>
                    <a:pt x="711199" y="2763520"/>
                    <a:pt x="713739" y="2762250"/>
                    <a:pt x="715009" y="2762250"/>
                  </a:cubicBezTo>
                  <a:close/>
                </a:path>
              </a:pathLst>
            </a:custGeom>
            <a:blipFill>
              <a:blip r:embed="rId3"/>
              <a:stretch>
                <a:fillRect l="-4915" r="-4993"/>
              </a:stretch>
            </a:blipFill>
          </p:spPr>
          <p:txBody>
            <a:bodyPr/>
            <a:lstStyle/>
            <a:p>
              <a:endParaRPr lang="en-GB"/>
            </a:p>
          </p:txBody>
        </p:sp>
      </p:grpSp>
      <p:sp>
        <p:nvSpPr>
          <p:cNvPr id="7" name="TextBox 7"/>
          <p:cNvSpPr txBox="1"/>
          <p:nvPr/>
        </p:nvSpPr>
        <p:spPr>
          <a:xfrm>
            <a:off x="496252" y="530795"/>
            <a:ext cx="12161520" cy="749046"/>
          </a:xfrm>
          <a:prstGeom prst="rect">
            <a:avLst/>
          </a:prstGeom>
        </p:spPr>
        <p:txBody>
          <a:bodyPr lIns="0" tIns="0" rIns="0" bIns="0" rtlCol="0" anchor="t">
            <a:spAutoFit/>
          </a:bodyPr>
          <a:lstStyle/>
          <a:p>
            <a:pPr algn="l">
              <a:lnSpc>
                <a:spcPts val="5831"/>
              </a:lnSpc>
            </a:pPr>
            <a:r>
              <a:rPr lang="en-US" sz="5399" spc="-215">
                <a:solidFill>
                  <a:srgbClr val="000000"/>
                </a:solidFill>
                <a:latin typeface="One Little Font Bold"/>
              </a:rPr>
              <a:t>Choice books and wider reading</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sp>
        <p:nvSpPr>
          <p:cNvPr id="2" name="TextBox 2"/>
          <p:cNvSpPr txBox="1"/>
          <p:nvPr/>
        </p:nvSpPr>
        <p:spPr>
          <a:xfrm>
            <a:off x="1348740" y="2936558"/>
            <a:ext cx="15590520" cy="6220357"/>
          </a:xfrm>
          <a:prstGeom prst="rect">
            <a:avLst/>
          </a:prstGeom>
        </p:spPr>
        <p:txBody>
          <a:bodyPr lIns="0" tIns="0" rIns="0" bIns="0" rtlCol="0" anchor="t">
            <a:spAutoFit/>
          </a:bodyPr>
          <a:lstStyle/>
          <a:p>
            <a:pPr algn="ctr">
              <a:lnSpc>
                <a:spcPts val="4060"/>
              </a:lnSpc>
            </a:pPr>
            <a:r>
              <a:rPr lang="en-US" sz="4699">
                <a:solidFill>
                  <a:srgbClr val="CC0000"/>
                </a:solidFill>
                <a:latin typeface="KG Primary Penmanship"/>
              </a:rPr>
              <a:t>‘Children learn to read then read to learn.’</a:t>
            </a:r>
          </a:p>
          <a:p>
            <a:pPr algn="ctr">
              <a:lnSpc>
                <a:spcPts val="4060"/>
              </a:lnSpc>
            </a:pPr>
            <a:endParaRPr lang="en-US" sz="4699">
              <a:solidFill>
                <a:srgbClr val="CC0000"/>
              </a:solidFill>
              <a:latin typeface="KG Primary Penmanship"/>
            </a:endParaRPr>
          </a:p>
          <a:p>
            <a:pPr algn="l">
              <a:lnSpc>
                <a:spcPts val="4060"/>
              </a:lnSpc>
            </a:pPr>
            <a:r>
              <a:rPr lang="en-US" sz="4699">
                <a:solidFill>
                  <a:srgbClr val="ED7D31"/>
                </a:solidFill>
                <a:latin typeface="KG Primary Penmanship"/>
              </a:rPr>
              <a:t>Encourage children to understand and respond to what they have read by asking questions:</a:t>
            </a:r>
          </a:p>
          <a:p>
            <a:pPr algn="l">
              <a:lnSpc>
                <a:spcPts val="4060"/>
              </a:lnSpc>
            </a:pPr>
            <a:endParaRPr lang="en-US" sz="4699">
              <a:solidFill>
                <a:srgbClr val="ED7D31"/>
              </a:solidFill>
              <a:latin typeface="KG Primary Penmanship"/>
            </a:endParaRPr>
          </a:p>
          <a:p>
            <a:pPr marL="850578" lvl="1" indent="-425289" algn="l">
              <a:lnSpc>
                <a:spcPts val="4060"/>
              </a:lnSpc>
              <a:buFont typeface="Arial"/>
              <a:buChar char="•"/>
            </a:pPr>
            <a:r>
              <a:rPr lang="en-US" sz="4699">
                <a:solidFill>
                  <a:srgbClr val="000000"/>
                </a:solidFill>
                <a:latin typeface="KG Primary Penmanship"/>
              </a:rPr>
              <a:t>Did they like the book &amp; why?</a:t>
            </a:r>
          </a:p>
          <a:p>
            <a:pPr marL="850578" lvl="1" indent="-425289" algn="l">
              <a:lnSpc>
                <a:spcPts val="4060"/>
              </a:lnSpc>
              <a:buFont typeface="Arial"/>
              <a:buChar char="•"/>
            </a:pPr>
            <a:r>
              <a:rPr lang="en-US" sz="4699">
                <a:solidFill>
                  <a:srgbClr val="000000"/>
                </a:solidFill>
                <a:latin typeface="KG Primary Penmanship"/>
              </a:rPr>
              <a:t>What was their favourite part?</a:t>
            </a:r>
          </a:p>
          <a:p>
            <a:pPr marL="850578" lvl="1" indent="-425289" algn="l">
              <a:lnSpc>
                <a:spcPts val="4060"/>
              </a:lnSpc>
              <a:buFont typeface="Arial"/>
              <a:buChar char="•"/>
            </a:pPr>
            <a:r>
              <a:rPr lang="en-US" sz="4699">
                <a:solidFill>
                  <a:srgbClr val="000000"/>
                </a:solidFill>
                <a:latin typeface="KG Primary Penmanship"/>
              </a:rPr>
              <a:t>What was funny, sad, scary…?</a:t>
            </a:r>
          </a:p>
          <a:p>
            <a:pPr marL="850578" lvl="1" indent="-425289" algn="l">
              <a:lnSpc>
                <a:spcPts val="4060"/>
              </a:lnSpc>
              <a:buFont typeface="Arial"/>
              <a:buChar char="•"/>
            </a:pPr>
            <a:r>
              <a:rPr lang="en-US" sz="4699">
                <a:solidFill>
                  <a:srgbClr val="000000"/>
                </a:solidFill>
                <a:latin typeface="KG Primary Penmanship"/>
              </a:rPr>
              <a:t>How did the characters feel?</a:t>
            </a:r>
          </a:p>
          <a:p>
            <a:pPr marL="850578" lvl="1" indent="-425289" algn="l">
              <a:lnSpc>
                <a:spcPts val="4060"/>
              </a:lnSpc>
              <a:buFont typeface="Arial"/>
              <a:buChar char="•"/>
            </a:pPr>
            <a:r>
              <a:rPr lang="en-US" sz="4699">
                <a:solidFill>
                  <a:srgbClr val="000000"/>
                </a:solidFill>
                <a:latin typeface="KG Primary Penmanship"/>
              </a:rPr>
              <a:t>What might have happened if…?</a:t>
            </a:r>
          </a:p>
          <a:p>
            <a:pPr marL="850578" lvl="1" indent="-425289" algn="l">
              <a:lnSpc>
                <a:spcPts val="4060"/>
              </a:lnSpc>
              <a:buFont typeface="Arial"/>
              <a:buChar char="•"/>
            </a:pPr>
            <a:r>
              <a:rPr lang="en-US" sz="4699">
                <a:solidFill>
                  <a:srgbClr val="000000"/>
                </a:solidFill>
                <a:latin typeface="KG Primary Penmanship"/>
              </a:rPr>
              <a:t>Can they think of a different ending?</a:t>
            </a:r>
          </a:p>
          <a:p>
            <a:pPr marL="850578" lvl="1" indent="-425289" algn="l">
              <a:lnSpc>
                <a:spcPts val="4060"/>
              </a:lnSpc>
              <a:buFont typeface="Arial"/>
              <a:buChar char="•"/>
            </a:pPr>
            <a:r>
              <a:rPr lang="en-US" sz="4699">
                <a:solidFill>
                  <a:srgbClr val="000000"/>
                </a:solidFill>
                <a:latin typeface="KG Primary Penmanship"/>
              </a:rPr>
              <a:t>Were there any interesting words?</a:t>
            </a:r>
          </a:p>
        </p:txBody>
      </p:sp>
      <p:grpSp>
        <p:nvGrpSpPr>
          <p:cNvPr id="3" name="Group 3"/>
          <p:cNvGrpSpPr>
            <a:grpSpLocks noChangeAspect="1"/>
          </p:cNvGrpSpPr>
          <p:nvPr/>
        </p:nvGrpSpPr>
        <p:grpSpPr>
          <a:xfrm>
            <a:off x="10895745" y="4780339"/>
            <a:ext cx="4758071" cy="4020975"/>
            <a:chOff x="-2540" y="-2540"/>
            <a:chExt cx="2377441" cy="2009140"/>
          </a:xfrm>
        </p:grpSpPr>
        <p:sp>
          <p:nvSpPr>
            <p:cNvPr id="4" name="Freeform 4"/>
            <p:cNvSpPr/>
            <p:nvPr/>
          </p:nvSpPr>
          <p:spPr>
            <a:xfrm>
              <a:off x="-2540" y="-2540"/>
              <a:ext cx="2377441" cy="2009140"/>
            </a:xfrm>
            <a:custGeom>
              <a:avLst/>
              <a:gdLst/>
              <a:ahLst/>
              <a:cxnLst/>
              <a:rect l="l" t="t" r="r" b="b"/>
              <a:pathLst>
                <a:path w="2377441" h="2009140">
                  <a:moveTo>
                    <a:pt x="2376170" y="1778000"/>
                  </a:moveTo>
                  <a:cubicBezTo>
                    <a:pt x="2374900" y="1276350"/>
                    <a:pt x="2359660" y="598170"/>
                    <a:pt x="2359660" y="97790"/>
                  </a:cubicBezTo>
                  <a:cubicBezTo>
                    <a:pt x="2359660" y="90170"/>
                    <a:pt x="2360930" y="82550"/>
                    <a:pt x="2360930" y="76200"/>
                  </a:cubicBezTo>
                  <a:cubicBezTo>
                    <a:pt x="2359660" y="74930"/>
                    <a:pt x="2358390" y="74930"/>
                    <a:pt x="2357120" y="73660"/>
                  </a:cubicBezTo>
                  <a:cubicBezTo>
                    <a:pt x="2357120" y="73660"/>
                    <a:pt x="2355850" y="74930"/>
                    <a:pt x="2355850" y="76200"/>
                  </a:cubicBezTo>
                  <a:cubicBezTo>
                    <a:pt x="2353310" y="82550"/>
                    <a:pt x="2348230" y="82550"/>
                    <a:pt x="2343150" y="82550"/>
                  </a:cubicBezTo>
                  <a:cubicBezTo>
                    <a:pt x="2336800" y="81280"/>
                    <a:pt x="2330450" y="74930"/>
                    <a:pt x="2322830" y="77470"/>
                  </a:cubicBezTo>
                  <a:cubicBezTo>
                    <a:pt x="2320290" y="78740"/>
                    <a:pt x="2315210" y="76200"/>
                    <a:pt x="2313940" y="73660"/>
                  </a:cubicBezTo>
                  <a:cubicBezTo>
                    <a:pt x="2310130" y="68580"/>
                    <a:pt x="2305050" y="68580"/>
                    <a:pt x="2299970" y="71120"/>
                  </a:cubicBezTo>
                  <a:cubicBezTo>
                    <a:pt x="2297430" y="72390"/>
                    <a:pt x="2294890" y="71120"/>
                    <a:pt x="2292350" y="71120"/>
                  </a:cubicBezTo>
                  <a:cubicBezTo>
                    <a:pt x="2288540" y="71120"/>
                    <a:pt x="2283460" y="69850"/>
                    <a:pt x="2279650" y="68580"/>
                  </a:cubicBezTo>
                  <a:cubicBezTo>
                    <a:pt x="2278380" y="68580"/>
                    <a:pt x="2275840" y="67310"/>
                    <a:pt x="2274570" y="67310"/>
                  </a:cubicBezTo>
                  <a:cubicBezTo>
                    <a:pt x="2270760" y="66040"/>
                    <a:pt x="2266950" y="62230"/>
                    <a:pt x="2263140" y="67310"/>
                  </a:cubicBezTo>
                  <a:cubicBezTo>
                    <a:pt x="2263140" y="67310"/>
                    <a:pt x="2260600" y="67310"/>
                    <a:pt x="2259330" y="66040"/>
                  </a:cubicBezTo>
                  <a:cubicBezTo>
                    <a:pt x="2258060" y="63500"/>
                    <a:pt x="2256790" y="59690"/>
                    <a:pt x="2255520" y="57150"/>
                  </a:cubicBezTo>
                  <a:cubicBezTo>
                    <a:pt x="2252980" y="53340"/>
                    <a:pt x="2252980" y="46990"/>
                    <a:pt x="2249170" y="44450"/>
                  </a:cubicBezTo>
                  <a:cubicBezTo>
                    <a:pt x="2246630" y="43180"/>
                    <a:pt x="2245360" y="41910"/>
                    <a:pt x="2244090" y="39370"/>
                  </a:cubicBezTo>
                  <a:cubicBezTo>
                    <a:pt x="2244090" y="38100"/>
                    <a:pt x="2241550" y="36830"/>
                    <a:pt x="2241550" y="35560"/>
                  </a:cubicBezTo>
                  <a:lnTo>
                    <a:pt x="2237740" y="31750"/>
                  </a:lnTo>
                  <a:cubicBezTo>
                    <a:pt x="2236470" y="29210"/>
                    <a:pt x="2235200" y="25400"/>
                    <a:pt x="2232660" y="24130"/>
                  </a:cubicBezTo>
                  <a:cubicBezTo>
                    <a:pt x="2227580" y="20320"/>
                    <a:pt x="2226310" y="15240"/>
                    <a:pt x="2228850" y="8890"/>
                  </a:cubicBezTo>
                  <a:cubicBezTo>
                    <a:pt x="2225040" y="7620"/>
                    <a:pt x="2222500" y="5080"/>
                    <a:pt x="2218690" y="5080"/>
                  </a:cubicBezTo>
                  <a:cubicBezTo>
                    <a:pt x="2203450" y="6350"/>
                    <a:pt x="2186940" y="8890"/>
                    <a:pt x="2171700" y="10160"/>
                  </a:cubicBezTo>
                  <a:cubicBezTo>
                    <a:pt x="2169160" y="10160"/>
                    <a:pt x="2165350" y="11430"/>
                    <a:pt x="2164080" y="12700"/>
                  </a:cubicBezTo>
                  <a:cubicBezTo>
                    <a:pt x="2153920" y="19050"/>
                    <a:pt x="2143760" y="13970"/>
                    <a:pt x="2133600" y="12700"/>
                  </a:cubicBezTo>
                  <a:cubicBezTo>
                    <a:pt x="2125980" y="12700"/>
                    <a:pt x="2118360" y="8890"/>
                    <a:pt x="2110740" y="7620"/>
                  </a:cubicBezTo>
                  <a:cubicBezTo>
                    <a:pt x="2101850" y="6350"/>
                    <a:pt x="2094230" y="7620"/>
                    <a:pt x="2085340" y="6350"/>
                  </a:cubicBezTo>
                  <a:cubicBezTo>
                    <a:pt x="2084070" y="6350"/>
                    <a:pt x="2082800" y="5080"/>
                    <a:pt x="2081530" y="3810"/>
                  </a:cubicBezTo>
                  <a:cubicBezTo>
                    <a:pt x="2078990" y="0"/>
                    <a:pt x="2073910" y="1270"/>
                    <a:pt x="2071370" y="2540"/>
                  </a:cubicBezTo>
                  <a:cubicBezTo>
                    <a:pt x="2067560" y="5080"/>
                    <a:pt x="2066290" y="8890"/>
                    <a:pt x="2063750" y="12700"/>
                  </a:cubicBezTo>
                  <a:cubicBezTo>
                    <a:pt x="2057400" y="13970"/>
                    <a:pt x="2048510" y="15240"/>
                    <a:pt x="2042160" y="19050"/>
                  </a:cubicBezTo>
                  <a:cubicBezTo>
                    <a:pt x="2037080" y="21590"/>
                    <a:pt x="2034540" y="22860"/>
                    <a:pt x="2030730" y="20320"/>
                  </a:cubicBezTo>
                  <a:lnTo>
                    <a:pt x="2029460" y="21590"/>
                  </a:lnTo>
                  <a:cubicBezTo>
                    <a:pt x="2032000" y="24130"/>
                    <a:pt x="2033270" y="27940"/>
                    <a:pt x="2035810" y="30480"/>
                  </a:cubicBezTo>
                  <a:cubicBezTo>
                    <a:pt x="2032000" y="31750"/>
                    <a:pt x="2026920" y="34290"/>
                    <a:pt x="2024380" y="33020"/>
                  </a:cubicBezTo>
                  <a:cubicBezTo>
                    <a:pt x="2018030" y="31750"/>
                    <a:pt x="2015490" y="34290"/>
                    <a:pt x="2010410" y="36830"/>
                  </a:cubicBezTo>
                  <a:cubicBezTo>
                    <a:pt x="2005330" y="40640"/>
                    <a:pt x="1998980" y="43180"/>
                    <a:pt x="1993900" y="45720"/>
                  </a:cubicBezTo>
                  <a:cubicBezTo>
                    <a:pt x="1992630" y="45720"/>
                    <a:pt x="1991360" y="45720"/>
                    <a:pt x="1990090" y="44450"/>
                  </a:cubicBezTo>
                  <a:cubicBezTo>
                    <a:pt x="1988820" y="44450"/>
                    <a:pt x="1987550" y="43180"/>
                    <a:pt x="1987550" y="43180"/>
                  </a:cubicBezTo>
                  <a:cubicBezTo>
                    <a:pt x="1981200" y="45720"/>
                    <a:pt x="1974850" y="48260"/>
                    <a:pt x="1968500" y="45720"/>
                  </a:cubicBezTo>
                  <a:cubicBezTo>
                    <a:pt x="1967230" y="45720"/>
                    <a:pt x="1967230" y="46990"/>
                    <a:pt x="1965960" y="46990"/>
                  </a:cubicBezTo>
                  <a:cubicBezTo>
                    <a:pt x="1958340" y="49530"/>
                    <a:pt x="1953260" y="58420"/>
                    <a:pt x="1943100" y="58420"/>
                  </a:cubicBezTo>
                  <a:cubicBezTo>
                    <a:pt x="1935480" y="58420"/>
                    <a:pt x="1927860" y="64770"/>
                    <a:pt x="1920240" y="64770"/>
                  </a:cubicBezTo>
                  <a:cubicBezTo>
                    <a:pt x="1911350" y="66040"/>
                    <a:pt x="1903730" y="68580"/>
                    <a:pt x="1896110" y="72390"/>
                  </a:cubicBezTo>
                  <a:cubicBezTo>
                    <a:pt x="1893570" y="73660"/>
                    <a:pt x="1891030" y="73660"/>
                    <a:pt x="1889760" y="73660"/>
                  </a:cubicBezTo>
                  <a:cubicBezTo>
                    <a:pt x="1883410" y="71120"/>
                    <a:pt x="1879600" y="74930"/>
                    <a:pt x="1877060" y="78740"/>
                  </a:cubicBezTo>
                  <a:cubicBezTo>
                    <a:pt x="1870710" y="87630"/>
                    <a:pt x="1860550" y="90170"/>
                    <a:pt x="1851660" y="92710"/>
                  </a:cubicBezTo>
                  <a:cubicBezTo>
                    <a:pt x="1840230" y="95250"/>
                    <a:pt x="1828800" y="96520"/>
                    <a:pt x="1817370" y="97790"/>
                  </a:cubicBezTo>
                  <a:cubicBezTo>
                    <a:pt x="1816100" y="97790"/>
                    <a:pt x="1814830" y="101600"/>
                    <a:pt x="1812290" y="102870"/>
                  </a:cubicBezTo>
                  <a:cubicBezTo>
                    <a:pt x="1811020" y="102870"/>
                    <a:pt x="1809750" y="101600"/>
                    <a:pt x="1809750" y="101600"/>
                  </a:cubicBezTo>
                  <a:cubicBezTo>
                    <a:pt x="1803400" y="109220"/>
                    <a:pt x="1799590" y="120650"/>
                    <a:pt x="1786890" y="119380"/>
                  </a:cubicBezTo>
                  <a:lnTo>
                    <a:pt x="1785620" y="119380"/>
                  </a:lnTo>
                  <a:cubicBezTo>
                    <a:pt x="1775460" y="125730"/>
                    <a:pt x="1765300" y="123190"/>
                    <a:pt x="1756410" y="120650"/>
                  </a:cubicBezTo>
                  <a:cubicBezTo>
                    <a:pt x="1753870" y="120650"/>
                    <a:pt x="1750060" y="118110"/>
                    <a:pt x="1748790" y="115570"/>
                  </a:cubicBezTo>
                  <a:cubicBezTo>
                    <a:pt x="1744980" y="107950"/>
                    <a:pt x="1734820" y="105410"/>
                    <a:pt x="1727200" y="107950"/>
                  </a:cubicBezTo>
                  <a:cubicBezTo>
                    <a:pt x="1720850" y="110490"/>
                    <a:pt x="1714500" y="111760"/>
                    <a:pt x="1708150" y="114300"/>
                  </a:cubicBezTo>
                  <a:cubicBezTo>
                    <a:pt x="1697990" y="116840"/>
                    <a:pt x="1689100" y="118110"/>
                    <a:pt x="1678940" y="113030"/>
                  </a:cubicBezTo>
                  <a:cubicBezTo>
                    <a:pt x="1668780" y="107950"/>
                    <a:pt x="1661160" y="111760"/>
                    <a:pt x="1656080" y="123190"/>
                  </a:cubicBezTo>
                  <a:cubicBezTo>
                    <a:pt x="1652270" y="130810"/>
                    <a:pt x="1642109" y="132080"/>
                    <a:pt x="1635759" y="125730"/>
                  </a:cubicBezTo>
                  <a:cubicBezTo>
                    <a:pt x="1631949" y="121920"/>
                    <a:pt x="1629409" y="123190"/>
                    <a:pt x="1625599" y="125730"/>
                  </a:cubicBezTo>
                  <a:lnTo>
                    <a:pt x="1617979" y="133350"/>
                  </a:lnTo>
                  <a:cubicBezTo>
                    <a:pt x="1616709" y="134620"/>
                    <a:pt x="1614169" y="134620"/>
                    <a:pt x="1612899" y="134620"/>
                  </a:cubicBezTo>
                  <a:lnTo>
                    <a:pt x="1605279" y="134620"/>
                  </a:lnTo>
                  <a:cubicBezTo>
                    <a:pt x="1600199" y="134620"/>
                    <a:pt x="1595119" y="133350"/>
                    <a:pt x="1590040" y="132080"/>
                  </a:cubicBezTo>
                  <a:cubicBezTo>
                    <a:pt x="1583690" y="130810"/>
                    <a:pt x="1578609" y="127000"/>
                    <a:pt x="1572259" y="125730"/>
                  </a:cubicBezTo>
                  <a:cubicBezTo>
                    <a:pt x="1562099" y="124460"/>
                    <a:pt x="1559559" y="115570"/>
                    <a:pt x="1555749" y="109220"/>
                  </a:cubicBezTo>
                  <a:cubicBezTo>
                    <a:pt x="1553209" y="105410"/>
                    <a:pt x="1548129" y="100330"/>
                    <a:pt x="1543049" y="101600"/>
                  </a:cubicBezTo>
                  <a:cubicBezTo>
                    <a:pt x="1537969" y="104140"/>
                    <a:pt x="1532889" y="101600"/>
                    <a:pt x="1529079" y="100330"/>
                  </a:cubicBezTo>
                  <a:cubicBezTo>
                    <a:pt x="1527809" y="100330"/>
                    <a:pt x="1525269" y="99060"/>
                    <a:pt x="1523999" y="99060"/>
                  </a:cubicBezTo>
                  <a:cubicBezTo>
                    <a:pt x="1515109" y="96520"/>
                    <a:pt x="1508759" y="101600"/>
                    <a:pt x="1502409" y="107950"/>
                  </a:cubicBezTo>
                  <a:lnTo>
                    <a:pt x="1497329" y="113030"/>
                  </a:lnTo>
                  <a:cubicBezTo>
                    <a:pt x="1496059" y="114300"/>
                    <a:pt x="1496059" y="116840"/>
                    <a:pt x="1494790" y="118110"/>
                  </a:cubicBezTo>
                  <a:cubicBezTo>
                    <a:pt x="1487170" y="124460"/>
                    <a:pt x="1479550" y="121920"/>
                    <a:pt x="1470659" y="118110"/>
                  </a:cubicBezTo>
                  <a:cubicBezTo>
                    <a:pt x="1463040" y="114300"/>
                    <a:pt x="1454149" y="118110"/>
                    <a:pt x="1451609" y="125730"/>
                  </a:cubicBezTo>
                  <a:cubicBezTo>
                    <a:pt x="1450340" y="130810"/>
                    <a:pt x="1449070" y="134620"/>
                    <a:pt x="1442720" y="137160"/>
                  </a:cubicBezTo>
                  <a:cubicBezTo>
                    <a:pt x="1436370" y="140970"/>
                    <a:pt x="1428750" y="143510"/>
                    <a:pt x="1427480" y="152400"/>
                  </a:cubicBezTo>
                  <a:cubicBezTo>
                    <a:pt x="1427480" y="153670"/>
                    <a:pt x="1426210" y="154940"/>
                    <a:pt x="1424940" y="154940"/>
                  </a:cubicBezTo>
                  <a:cubicBezTo>
                    <a:pt x="1421130" y="156210"/>
                    <a:pt x="1418590" y="157480"/>
                    <a:pt x="1414780" y="158750"/>
                  </a:cubicBezTo>
                  <a:lnTo>
                    <a:pt x="1403350" y="158750"/>
                  </a:lnTo>
                  <a:cubicBezTo>
                    <a:pt x="1395730" y="157480"/>
                    <a:pt x="1388110" y="154940"/>
                    <a:pt x="1380490" y="153670"/>
                  </a:cubicBezTo>
                  <a:cubicBezTo>
                    <a:pt x="1371600" y="152400"/>
                    <a:pt x="1363979" y="157480"/>
                    <a:pt x="1355090" y="158750"/>
                  </a:cubicBezTo>
                  <a:lnTo>
                    <a:pt x="1353820" y="160020"/>
                  </a:lnTo>
                  <a:cubicBezTo>
                    <a:pt x="1351280" y="163830"/>
                    <a:pt x="1347470" y="162560"/>
                    <a:pt x="1344930" y="160020"/>
                  </a:cubicBezTo>
                  <a:cubicBezTo>
                    <a:pt x="1339850" y="154940"/>
                    <a:pt x="1330960" y="153670"/>
                    <a:pt x="1324610" y="156210"/>
                  </a:cubicBezTo>
                  <a:cubicBezTo>
                    <a:pt x="1316990" y="160020"/>
                    <a:pt x="1309370" y="162560"/>
                    <a:pt x="1301750" y="165100"/>
                  </a:cubicBezTo>
                  <a:cubicBezTo>
                    <a:pt x="1299210" y="165100"/>
                    <a:pt x="1296670" y="163830"/>
                    <a:pt x="1295400" y="163830"/>
                  </a:cubicBezTo>
                  <a:cubicBezTo>
                    <a:pt x="1292860" y="163830"/>
                    <a:pt x="1289050" y="162560"/>
                    <a:pt x="1287780" y="163830"/>
                  </a:cubicBezTo>
                  <a:cubicBezTo>
                    <a:pt x="1277620" y="171450"/>
                    <a:pt x="1267460" y="168910"/>
                    <a:pt x="1258570" y="163830"/>
                  </a:cubicBezTo>
                  <a:cubicBezTo>
                    <a:pt x="1253490" y="161290"/>
                    <a:pt x="1245870" y="158750"/>
                    <a:pt x="1243330" y="151130"/>
                  </a:cubicBezTo>
                  <a:cubicBezTo>
                    <a:pt x="1242060" y="146050"/>
                    <a:pt x="1236980" y="140970"/>
                    <a:pt x="1233170" y="137160"/>
                  </a:cubicBezTo>
                  <a:cubicBezTo>
                    <a:pt x="1226820" y="130810"/>
                    <a:pt x="1220470" y="121920"/>
                    <a:pt x="1209040" y="121920"/>
                  </a:cubicBezTo>
                  <a:cubicBezTo>
                    <a:pt x="1206500" y="121920"/>
                    <a:pt x="1203959" y="116840"/>
                    <a:pt x="1202690" y="118110"/>
                  </a:cubicBezTo>
                  <a:cubicBezTo>
                    <a:pt x="1197609" y="119380"/>
                    <a:pt x="1197609" y="116840"/>
                    <a:pt x="1195070" y="114300"/>
                  </a:cubicBezTo>
                  <a:cubicBezTo>
                    <a:pt x="1192530" y="111760"/>
                    <a:pt x="1188720" y="109220"/>
                    <a:pt x="1186180" y="105410"/>
                  </a:cubicBezTo>
                  <a:cubicBezTo>
                    <a:pt x="1182370" y="100330"/>
                    <a:pt x="1178560" y="93980"/>
                    <a:pt x="1174750" y="88900"/>
                  </a:cubicBezTo>
                  <a:cubicBezTo>
                    <a:pt x="1170940" y="83820"/>
                    <a:pt x="1168400" y="77470"/>
                    <a:pt x="1164590" y="72390"/>
                  </a:cubicBezTo>
                  <a:cubicBezTo>
                    <a:pt x="1163320" y="71120"/>
                    <a:pt x="1159509" y="69850"/>
                    <a:pt x="1158240" y="71120"/>
                  </a:cubicBezTo>
                  <a:lnTo>
                    <a:pt x="1143000" y="78740"/>
                  </a:lnTo>
                  <a:cubicBezTo>
                    <a:pt x="1140460" y="80010"/>
                    <a:pt x="1139190" y="82550"/>
                    <a:pt x="1137920" y="85090"/>
                  </a:cubicBezTo>
                  <a:lnTo>
                    <a:pt x="1136650" y="83820"/>
                  </a:lnTo>
                  <a:cubicBezTo>
                    <a:pt x="1137920" y="80010"/>
                    <a:pt x="1139190" y="76200"/>
                    <a:pt x="1140460" y="74930"/>
                  </a:cubicBezTo>
                  <a:lnTo>
                    <a:pt x="1125220" y="71120"/>
                  </a:lnTo>
                  <a:cubicBezTo>
                    <a:pt x="1121410" y="69850"/>
                    <a:pt x="1115060" y="69850"/>
                    <a:pt x="1112520" y="69850"/>
                  </a:cubicBezTo>
                  <a:lnTo>
                    <a:pt x="1092200" y="69850"/>
                  </a:lnTo>
                  <a:cubicBezTo>
                    <a:pt x="1084580" y="69850"/>
                    <a:pt x="1078230" y="68580"/>
                    <a:pt x="1070610" y="69850"/>
                  </a:cubicBezTo>
                  <a:cubicBezTo>
                    <a:pt x="1065530" y="71120"/>
                    <a:pt x="1061720" y="68580"/>
                    <a:pt x="1057910" y="66040"/>
                  </a:cubicBezTo>
                  <a:cubicBezTo>
                    <a:pt x="1047750" y="58420"/>
                    <a:pt x="1037590" y="49530"/>
                    <a:pt x="1023620" y="53340"/>
                  </a:cubicBezTo>
                  <a:cubicBezTo>
                    <a:pt x="1022350" y="53340"/>
                    <a:pt x="1019810" y="52070"/>
                    <a:pt x="1018540" y="50800"/>
                  </a:cubicBezTo>
                  <a:cubicBezTo>
                    <a:pt x="1014730" y="49530"/>
                    <a:pt x="1012190" y="46990"/>
                    <a:pt x="1007110" y="44450"/>
                  </a:cubicBezTo>
                  <a:cubicBezTo>
                    <a:pt x="1007110" y="48260"/>
                    <a:pt x="1007110" y="49530"/>
                    <a:pt x="1008380" y="52070"/>
                  </a:cubicBezTo>
                  <a:cubicBezTo>
                    <a:pt x="1005840" y="54610"/>
                    <a:pt x="1004570" y="53340"/>
                    <a:pt x="1003300" y="52070"/>
                  </a:cubicBezTo>
                  <a:cubicBezTo>
                    <a:pt x="1002030" y="53340"/>
                    <a:pt x="1000760" y="55880"/>
                    <a:pt x="999490" y="55880"/>
                  </a:cubicBezTo>
                  <a:cubicBezTo>
                    <a:pt x="993140" y="58420"/>
                    <a:pt x="986790" y="59690"/>
                    <a:pt x="980440" y="62230"/>
                  </a:cubicBezTo>
                  <a:cubicBezTo>
                    <a:pt x="977900" y="63500"/>
                    <a:pt x="975360" y="64770"/>
                    <a:pt x="974090" y="66040"/>
                  </a:cubicBezTo>
                  <a:cubicBezTo>
                    <a:pt x="969010" y="69850"/>
                    <a:pt x="965200" y="76200"/>
                    <a:pt x="956310" y="74930"/>
                  </a:cubicBezTo>
                  <a:cubicBezTo>
                    <a:pt x="955040" y="74930"/>
                    <a:pt x="952500" y="77470"/>
                    <a:pt x="949960" y="77470"/>
                  </a:cubicBezTo>
                  <a:cubicBezTo>
                    <a:pt x="947420" y="78740"/>
                    <a:pt x="943610" y="78740"/>
                    <a:pt x="941070" y="80010"/>
                  </a:cubicBezTo>
                  <a:lnTo>
                    <a:pt x="938530" y="80010"/>
                  </a:lnTo>
                  <a:cubicBezTo>
                    <a:pt x="930910" y="82550"/>
                    <a:pt x="924560" y="85090"/>
                    <a:pt x="916940" y="86360"/>
                  </a:cubicBezTo>
                  <a:lnTo>
                    <a:pt x="911860" y="86360"/>
                  </a:lnTo>
                  <a:cubicBezTo>
                    <a:pt x="905510" y="86360"/>
                    <a:pt x="900430" y="85090"/>
                    <a:pt x="894080" y="85090"/>
                  </a:cubicBezTo>
                  <a:cubicBezTo>
                    <a:pt x="887730" y="85090"/>
                    <a:pt x="881380" y="87630"/>
                    <a:pt x="875030" y="87630"/>
                  </a:cubicBezTo>
                  <a:cubicBezTo>
                    <a:pt x="867410" y="87630"/>
                    <a:pt x="858520" y="87630"/>
                    <a:pt x="852170" y="82550"/>
                  </a:cubicBezTo>
                  <a:cubicBezTo>
                    <a:pt x="850900" y="81280"/>
                    <a:pt x="847090" y="81280"/>
                    <a:pt x="844550" y="82550"/>
                  </a:cubicBezTo>
                  <a:cubicBezTo>
                    <a:pt x="835660" y="83820"/>
                    <a:pt x="826770" y="85090"/>
                    <a:pt x="819150" y="87630"/>
                  </a:cubicBezTo>
                  <a:cubicBezTo>
                    <a:pt x="811530" y="90170"/>
                    <a:pt x="807720" y="87630"/>
                    <a:pt x="805180" y="81280"/>
                  </a:cubicBezTo>
                  <a:cubicBezTo>
                    <a:pt x="803910" y="78740"/>
                    <a:pt x="801370" y="76200"/>
                    <a:pt x="798830" y="73660"/>
                  </a:cubicBezTo>
                  <a:cubicBezTo>
                    <a:pt x="795020" y="71120"/>
                    <a:pt x="791210" y="67310"/>
                    <a:pt x="787400" y="67310"/>
                  </a:cubicBezTo>
                  <a:cubicBezTo>
                    <a:pt x="778510" y="67310"/>
                    <a:pt x="773430" y="62230"/>
                    <a:pt x="767080" y="58420"/>
                  </a:cubicBezTo>
                  <a:cubicBezTo>
                    <a:pt x="756920" y="52070"/>
                    <a:pt x="748030" y="44450"/>
                    <a:pt x="735330" y="45720"/>
                  </a:cubicBezTo>
                  <a:lnTo>
                    <a:pt x="735330" y="39370"/>
                  </a:lnTo>
                  <a:cubicBezTo>
                    <a:pt x="737870" y="39370"/>
                    <a:pt x="740410" y="39370"/>
                    <a:pt x="742950" y="38100"/>
                  </a:cubicBezTo>
                  <a:cubicBezTo>
                    <a:pt x="739140" y="35560"/>
                    <a:pt x="739140" y="31750"/>
                    <a:pt x="736600" y="29210"/>
                  </a:cubicBezTo>
                  <a:cubicBezTo>
                    <a:pt x="731520" y="25400"/>
                    <a:pt x="726440" y="24130"/>
                    <a:pt x="721360" y="21590"/>
                  </a:cubicBezTo>
                  <a:cubicBezTo>
                    <a:pt x="717550" y="20320"/>
                    <a:pt x="712470" y="20320"/>
                    <a:pt x="715010" y="26670"/>
                  </a:cubicBezTo>
                  <a:cubicBezTo>
                    <a:pt x="708660" y="27940"/>
                    <a:pt x="703580" y="27940"/>
                    <a:pt x="701040" y="30480"/>
                  </a:cubicBezTo>
                  <a:cubicBezTo>
                    <a:pt x="695960" y="34290"/>
                    <a:pt x="690880" y="31750"/>
                    <a:pt x="687070" y="29210"/>
                  </a:cubicBezTo>
                  <a:cubicBezTo>
                    <a:pt x="684530" y="27940"/>
                    <a:pt x="681990" y="26670"/>
                    <a:pt x="679450" y="27940"/>
                  </a:cubicBezTo>
                  <a:cubicBezTo>
                    <a:pt x="664210" y="35560"/>
                    <a:pt x="648970" y="31750"/>
                    <a:pt x="633730" y="31750"/>
                  </a:cubicBezTo>
                  <a:cubicBezTo>
                    <a:pt x="631190" y="31750"/>
                    <a:pt x="628650" y="30480"/>
                    <a:pt x="624840" y="30480"/>
                  </a:cubicBezTo>
                  <a:cubicBezTo>
                    <a:pt x="619760" y="29210"/>
                    <a:pt x="615950" y="26670"/>
                    <a:pt x="610870" y="25400"/>
                  </a:cubicBezTo>
                  <a:cubicBezTo>
                    <a:pt x="605790" y="24130"/>
                    <a:pt x="599440" y="22860"/>
                    <a:pt x="594360" y="21590"/>
                  </a:cubicBezTo>
                  <a:lnTo>
                    <a:pt x="590550" y="21590"/>
                  </a:lnTo>
                  <a:cubicBezTo>
                    <a:pt x="581660" y="21590"/>
                    <a:pt x="572770" y="22860"/>
                    <a:pt x="565150" y="22860"/>
                  </a:cubicBezTo>
                  <a:cubicBezTo>
                    <a:pt x="558800" y="22860"/>
                    <a:pt x="552450" y="20320"/>
                    <a:pt x="544830" y="19050"/>
                  </a:cubicBezTo>
                  <a:cubicBezTo>
                    <a:pt x="543560" y="8890"/>
                    <a:pt x="533400" y="11430"/>
                    <a:pt x="527050" y="6350"/>
                  </a:cubicBezTo>
                  <a:cubicBezTo>
                    <a:pt x="525780" y="5080"/>
                    <a:pt x="523240" y="6350"/>
                    <a:pt x="521970" y="6350"/>
                  </a:cubicBezTo>
                  <a:cubicBezTo>
                    <a:pt x="514350" y="5080"/>
                    <a:pt x="509270" y="8890"/>
                    <a:pt x="506730" y="15240"/>
                  </a:cubicBezTo>
                  <a:cubicBezTo>
                    <a:pt x="502920" y="21590"/>
                    <a:pt x="492760" y="24130"/>
                    <a:pt x="496570" y="34290"/>
                  </a:cubicBezTo>
                  <a:cubicBezTo>
                    <a:pt x="497840" y="35560"/>
                    <a:pt x="500380" y="36830"/>
                    <a:pt x="501650" y="39370"/>
                  </a:cubicBezTo>
                  <a:cubicBezTo>
                    <a:pt x="501650" y="43180"/>
                    <a:pt x="500380" y="45720"/>
                    <a:pt x="496570" y="44450"/>
                  </a:cubicBezTo>
                  <a:cubicBezTo>
                    <a:pt x="495300" y="44450"/>
                    <a:pt x="494030" y="46990"/>
                    <a:pt x="492760" y="48260"/>
                  </a:cubicBezTo>
                  <a:cubicBezTo>
                    <a:pt x="491490" y="49530"/>
                    <a:pt x="491490" y="52070"/>
                    <a:pt x="490220" y="52070"/>
                  </a:cubicBezTo>
                  <a:cubicBezTo>
                    <a:pt x="482600" y="54610"/>
                    <a:pt x="477520" y="60960"/>
                    <a:pt x="468630" y="59690"/>
                  </a:cubicBezTo>
                  <a:lnTo>
                    <a:pt x="466090" y="59690"/>
                  </a:lnTo>
                  <a:cubicBezTo>
                    <a:pt x="458470" y="66040"/>
                    <a:pt x="450850" y="64770"/>
                    <a:pt x="441960" y="63500"/>
                  </a:cubicBezTo>
                  <a:cubicBezTo>
                    <a:pt x="438150" y="62230"/>
                    <a:pt x="433070" y="63500"/>
                    <a:pt x="427990" y="63500"/>
                  </a:cubicBezTo>
                  <a:cubicBezTo>
                    <a:pt x="424180" y="63500"/>
                    <a:pt x="420370" y="63500"/>
                    <a:pt x="416560" y="60960"/>
                  </a:cubicBezTo>
                  <a:cubicBezTo>
                    <a:pt x="411480" y="58420"/>
                    <a:pt x="406400" y="54610"/>
                    <a:pt x="401320" y="52070"/>
                  </a:cubicBezTo>
                  <a:cubicBezTo>
                    <a:pt x="396240" y="49530"/>
                    <a:pt x="389890" y="49530"/>
                    <a:pt x="389890" y="40640"/>
                  </a:cubicBezTo>
                  <a:cubicBezTo>
                    <a:pt x="389890" y="39370"/>
                    <a:pt x="387350" y="38100"/>
                    <a:pt x="387350" y="36830"/>
                  </a:cubicBezTo>
                  <a:cubicBezTo>
                    <a:pt x="378460" y="44450"/>
                    <a:pt x="370840" y="50800"/>
                    <a:pt x="363220" y="57150"/>
                  </a:cubicBezTo>
                  <a:cubicBezTo>
                    <a:pt x="359410" y="60960"/>
                    <a:pt x="354330" y="66040"/>
                    <a:pt x="356870" y="72390"/>
                  </a:cubicBezTo>
                  <a:cubicBezTo>
                    <a:pt x="356870" y="73660"/>
                    <a:pt x="355600" y="74930"/>
                    <a:pt x="355600" y="76200"/>
                  </a:cubicBezTo>
                  <a:cubicBezTo>
                    <a:pt x="354330" y="78740"/>
                    <a:pt x="353060" y="81280"/>
                    <a:pt x="350520" y="82550"/>
                  </a:cubicBezTo>
                  <a:cubicBezTo>
                    <a:pt x="347980" y="86360"/>
                    <a:pt x="345440" y="90170"/>
                    <a:pt x="342900" y="95250"/>
                  </a:cubicBezTo>
                  <a:lnTo>
                    <a:pt x="335280" y="102870"/>
                  </a:lnTo>
                  <a:cubicBezTo>
                    <a:pt x="332740" y="106680"/>
                    <a:pt x="330200" y="110490"/>
                    <a:pt x="326390" y="113030"/>
                  </a:cubicBezTo>
                  <a:cubicBezTo>
                    <a:pt x="317500" y="120650"/>
                    <a:pt x="308610" y="128270"/>
                    <a:pt x="298450" y="135890"/>
                  </a:cubicBezTo>
                  <a:cubicBezTo>
                    <a:pt x="293370" y="140970"/>
                    <a:pt x="287020" y="144780"/>
                    <a:pt x="281940" y="149860"/>
                  </a:cubicBezTo>
                  <a:cubicBezTo>
                    <a:pt x="273050" y="157480"/>
                    <a:pt x="262890" y="163830"/>
                    <a:pt x="257810" y="175260"/>
                  </a:cubicBezTo>
                  <a:cubicBezTo>
                    <a:pt x="257810" y="176530"/>
                    <a:pt x="255270" y="177800"/>
                    <a:pt x="254000" y="179070"/>
                  </a:cubicBezTo>
                  <a:cubicBezTo>
                    <a:pt x="247650" y="184150"/>
                    <a:pt x="237490" y="184150"/>
                    <a:pt x="237490" y="194310"/>
                  </a:cubicBezTo>
                  <a:cubicBezTo>
                    <a:pt x="227330" y="194310"/>
                    <a:pt x="222250" y="201930"/>
                    <a:pt x="217170" y="208280"/>
                  </a:cubicBezTo>
                  <a:cubicBezTo>
                    <a:pt x="213360" y="213360"/>
                    <a:pt x="209550" y="219710"/>
                    <a:pt x="204470" y="223520"/>
                  </a:cubicBezTo>
                  <a:cubicBezTo>
                    <a:pt x="199390" y="226060"/>
                    <a:pt x="193040" y="224790"/>
                    <a:pt x="186690" y="224790"/>
                  </a:cubicBezTo>
                  <a:cubicBezTo>
                    <a:pt x="184150" y="224790"/>
                    <a:pt x="181610" y="224790"/>
                    <a:pt x="181610" y="226060"/>
                  </a:cubicBezTo>
                  <a:cubicBezTo>
                    <a:pt x="176530" y="231140"/>
                    <a:pt x="170180" y="234950"/>
                    <a:pt x="166370" y="241300"/>
                  </a:cubicBezTo>
                  <a:cubicBezTo>
                    <a:pt x="162560" y="247650"/>
                    <a:pt x="158750" y="251460"/>
                    <a:pt x="152400" y="252730"/>
                  </a:cubicBezTo>
                  <a:cubicBezTo>
                    <a:pt x="146050" y="254000"/>
                    <a:pt x="139700" y="260350"/>
                    <a:pt x="130810" y="256540"/>
                  </a:cubicBezTo>
                  <a:cubicBezTo>
                    <a:pt x="123190" y="254000"/>
                    <a:pt x="114300" y="256540"/>
                    <a:pt x="109220" y="251460"/>
                  </a:cubicBezTo>
                  <a:cubicBezTo>
                    <a:pt x="99060" y="252730"/>
                    <a:pt x="91440" y="255270"/>
                    <a:pt x="82550" y="256540"/>
                  </a:cubicBezTo>
                  <a:cubicBezTo>
                    <a:pt x="72390" y="259080"/>
                    <a:pt x="60960" y="257810"/>
                    <a:pt x="52070" y="265430"/>
                  </a:cubicBezTo>
                  <a:cubicBezTo>
                    <a:pt x="44450" y="271780"/>
                    <a:pt x="38100" y="278130"/>
                    <a:pt x="26670" y="276860"/>
                  </a:cubicBezTo>
                  <a:cubicBezTo>
                    <a:pt x="27940" y="284480"/>
                    <a:pt x="29210" y="290830"/>
                    <a:pt x="30480" y="298450"/>
                  </a:cubicBezTo>
                  <a:cubicBezTo>
                    <a:pt x="33020" y="318770"/>
                    <a:pt x="35560" y="339090"/>
                    <a:pt x="36830" y="359410"/>
                  </a:cubicBezTo>
                  <a:cubicBezTo>
                    <a:pt x="40640" y="384810"/>
                    <a:pt x="41910" y="408940"/>
                    <a:pt x="39370" y="433070"/>
                  </a:cubicBezTo>
                  <a:cubicBezTo>
                    <a:pt x="36830" y="467360"/>
                    <a:pt x="25400" y="1640840"/>
                    <a:pt x="13970" y="1672590"/>
                  </a:cubicBezTo>
                  <a:lnTo>
                    <a:pt x="2540" y="1699260"/>
                  </a:lnTo>
                  <a:cubicBezTo>
                    <a:pt x="0" y="1705610"/>
                    <a:pt x="3810" y="1709420"/>
                    <a:pt x="10160" y="1710690"/>
                  </a:cubicBezTo>
                  <a:cubicBezTo>
                    <a:pt x="17780" y="1711960"/>
                    <a:pt x="20320" y="1717040"/>
                    <a:pt x="22860" y="1723390"/>
                  </a:cubicBezTo>
                  <a:cubicBezTo>
                    <a:pt x="25400" y="1733550"/>
                    <a:pt x="21590" y="1743710"/>
                    <a:pt x="26670" y="1753870"/>
                  </a:cubicBezTo>
                  <a:cubicBezTo>
                    <a:pt x="29210" y="1758950"/>
                    <a:pt x="26670" y="1767840"/>
                    <a:pt x="25400" y="1775460"/>
                  </a:cubicBezTo>
                  <a:cubicBezTo>
                    <a:pt x="24130" y="1785620"/>
                    <a:pt x="26670" y="1795780"/>
                    <a:pt x="30480" y="1804670"/>
                  </a:cubicBezTo>
                  <a:cubicBezTo>
                    <a:pt x="39370" y="1819910"/>
                    <a:pt x="40640" y="1837690"/>
                    <a:pt x="40640" y="1854200"/>
                  </a:cubicBezTo>
                  <a:cubicBezTo>
                    <a:pt x="40640" y="1858010"/>
                    <a:pt x="41910" y="1861820"/>
                    <a:pt x="43180" y="1864360"/>
                  </a:cubicBezTo>
                  <a:cubicBezTo>
                    <a:pt x="45720" y="1866900"/>
                    <a:pt x="50800" y="1869440"/>
                    <a:pt x="55880" y="1870710"/>
                  </a:cubicBezTo>
                  <a:lnTo>
                    <a:pt x="86360" y="1885950"/>
                  </a:lnTo>
                  <a:cubicBezTo>
                    <a:pt x="100330" y="1893570"/>
                    <a:pt x="111760" y="1892300"/>
                    <a:pt x="124460" y="1883410"/>
                  </a:cubicBezTo>
                  <a:cubicBezTo>
                    <a:pt x="125730" y="1882140"/>
                    <a:pt x="129540" y="1880870"/>
                    <a:pt x="130810" y="1880870"/>
                  </a:cubicBezTo>
                  <a:cubicBezTo>
                    <a:pt x="139700" y="1882140"/>
                    <a:pt x="148590" y="1882140"/>
                    <a:pt x="156210" y="1889760"/>
                  </a:cubicBezTo>
                  <a:cubicBezTo>
                    <a:pt x="165100" y="1897380"/>
                    <a:pt x="177800" y="1902460"/>
                    <a:pt x="187960" y="1908810"/>
                  </a:cubicBezTo>
                  <a:cubicBezTo>
                    <a:pt x="194310" y="1912620"/>
                    <a:pt x="201930" y="1917700"/>
                    <a:pt x="205740" y="1922780"/>
                  </a:cubicBezTo>
                  <a:cubicBezTo>
                    <a:pt x="208280" y="1925320"/>
                    <a:pt x="210820" y="1927860"/>
                    <a:pt x="213360" y="1929130"/>
                  </a:cubicBezTo>
                  <a:cubicBezTo>
                    <a:pt x="227330" y="1934210"/>
                    <a:pt x="234950" y="1946910"/>
                    <a:pt x="243840" y="1957070"/>
                  </a:cubicBezTo>
                  <a:cubicBezTo>
                    <a:pt x="251460" y="1965960"/>
                    <a:pt x="261620" y="1971040"/>
                    <a:pt x="273050" y="1972310"/>
                  </a:cubicBezTo>
                  <a:cubicBezTo>
                    <a:pt x="285750" y="1974850"/>
                    <a:pt x="298450" y="1976120"/>
                    <a:pt x="311150" y="1978660"/>
                  </a:cubicBezTo>
                  <a:cubicBezTo>
                    <a:pt x="316230" y="1979930"/>
                    <a:pt x="322580" y="1981200"/>
                    <a:pt x="327660" y="1983740"/>
                  </a:cubicBezTo>
                  <a:cubicBezTo>
                    <a:pt x="334010" y="1986280"/>
                    <a:pt x="340360" y="1986280"/>
                    <a:pt x="345440" y="1990090"/>
                  </a:cubicBezTo>
                  <a:cubicBezTo>
                    <a:pt x="353060" y="1996440"/>
                    <a:pt x="360680" y="2000250"/>
                    <a:pt x="370840" y="1997710"/>
                  </a:cubicBezTo>
                  <a:cubicBezTo>
                    <a:pt x="374650" y="1996440"/>
                    <a:pt x="379730" y="1998980"/>
                    <a:pt x="383540" y="2000250"/>
                  </a:cubicBezTo>
                  <a:cubicBezTo>
                    <a:pt x="384810" y="2000250"/>
                    <a:pt x="386080" y="2001520"/>
                    <a:pt x="387350" y="2001520"/>
                  </a:cubicBezTo>
                  <a:cubicBezTo>
                    <a:pt x="401320" y="2002790"/>
                    <a:pt x="414020" y="2000250"/>
                    <a:pt x="426720" y="1997710"/>
                  </a:cubicBezTo>
                  <a:cubicBezTo>
                    <a:pt x="431800" y="1996440"/>
                    <a:pt x="436880" y="1995170"/>
                    <a:pt x="441960" y="1992630"/>
                  </a:cubicBezTo>
                  <a:cubicBezTo>
                    <a:pt x="455930" y="1986280"/>
                    <a:pt x="469900" y="1979930"/>
                    <a:pt x="482600" y="1972310"/>
                  </a:cubicBezTo>
                  <a:cubicBezTo>
                    <a:pt x="491490" y="1967230"/>
                    <a:pt x="500380" y="1962150"/>
                    <a:pt x="510540" y="1967230"/>
                  </a:cubicBezTo>
                  <a:lnTo>
                    <a:pt x="515620" y="1967230"/>
                  </a:lnTo>
                  <a:cubicBezTo>
                    <a:pt x="524510" y="1967230"/>
                    <a:pt x="533400" y="1965960"/>
                    <a:pt x="541020" y="1964690"/>
                  </a:cubicBezTo>
                  <a:cubicBezTo>
                    <a:pt x="542290" y="1964690"/>
                    <a:pt x="544830" y="1964690"/>
                    <a:pt x="544830" y="1963420"/>
                  </a:cubicBezTo>
                  <a:cubicBezTo>
                    <a:pt x="548640" y="1958340"/>
                    <a:pt x="554990" y="1958340"/>
                    <a:pt x="561340" y="1957070"/>
                  </a:cubicBezTo>
                  <a:cubicBezTo>
                    <a:pt x="571500" y="1955800"/>
                    <a:pt x="581660" y="1955800"/>
                    <a:pt x="589280" y="1949450"/>
                  </a:cubicBezTo>
                  <a:cubicBezTo>
                    <a:pt x="596900" y="1944370"/>
                    <a:pt x="604520" y="1943100"/>
                    <a:pt x="613410" y="1941830"/>
                  </a:cubicBezTo>
                  <a:cubicBezTo>
                    <a:pt x="614680" y="1941830"/>
                    <a:pt x="617220" y="1940560"/>
                    <a:pt x="618490" y="1940560"/>
                  </a:cubicBezTo>
                  <a:cubicBezTo>
                    <a:pt x="624840" y="1939290"/>
                    <a:pt x="631190" y="1935480"/>
                    <a:pt x="636270" y="1936750"/>
                  </a:cubicBezTo>
                  <a:cubicBezTo>
                    <a:pt x="647700" y="1939290"/>
                    <a:pt x="652780" y="1935480"/>
                    <a:pt x="660400" y="1925320"/>
                  </a:cubicBezTo>
                  <a:cubicBezTo>
                    <a:pt x="661670" y="1922780"/>
                    <a:pt x="665480" y="1921510"/>
                    <a:pt x="668020" y="1920240"/>
                  </a:cubicBezTo>
                  <a:cubicBezTo>
                    <a:pt x="674370" y="1918970"/>
                    <a:pt x="680720" y="1920240"/>
                    <a:pt x="687070" y="1918970"/>
                  </a:cubicBezTo>
                  <a:cubicBezTo>
                    <a:pt x="690880" y="1918970"/>
                    <a:pt x="694690" y="1915160"/>
                    <a:pt x="697230" y="1915160"/>
                  </a:cubicBezTo>
                  <a:cubicBezTo>
                    <a:pt x="707390" y="1916430"/>
                    <a:pt x="718820" y="1912620"/>
                    <a:pt x="727710" y="1918970"/>
                  </a:cubicBezTo>
                  <a:cubicBezTo>
                    <a:pt x="728980" y="1920240"/>
                    <a:pt x="731520" y="1920240"/>
                    <a:pt x="734060" y="1920240"/>
                  </a:cubicBezTo>
                  <a:cubicBezTo>
                    <a:pt x="750570" y="1921510"/>
                    <a:pt x="764540" y="1926590"/>
                    <a:pt x="775970" y="1936750"/>
                  </a:cubicBezTo>
                  <a:cubicBezTo>
                    <a:pt x="779780" y="1940560"/>
                    <a:pt x="784860" y="1943100"/>
                    <a:pt x="788670" y="1945640"/>
                  </a:cubicBezTo>
                  <a:cubicBezTo>
                    <a:pt x="792480" y="1948180"/>
                    <a:pt x="797560" y="1948180"/>
                    <a:pt x="801370" y="1949450"/>
                  </a:cubicBezTo>
                  <a:cubicBezTo>
                    <a:pt x="805180" y="1950720"/>
                    <a:pt x="807720" y="1951990"/>
                    <a:pt x="811530" y="1951990"/>
                  </a:cubicBezTo>
                  <a:cubicBezTo>
                    <a:pt x="817880" y="1951990"/>
                    <a:pt x="822960" y="1954530"/>
                    <a:pt x="826770" y="1959610"/>
                  </a:cubicBezTo>
                  <a:cubicBezTo>
                    <a:pt x="828040" y="1960880"/>
                    <a:pt x="829310" y="1962150"/>
                    <a:pt x="830580" y="1964690"/>
                  </a:cubicBezTo>
                  <a:cubicBezTo>
                    <a:pt x="829310" y="1968500"/>
                    <a:pt x="836930" y="1978660"/>
                    <a:pt x="842010" y="1978660"/>
                  </a:cubicBezTo>
                  <a:cubicBezTo>
                    <a:pt x="850900" y="1978660"/>
                    <a:pt x="859790" y="1981200"/>
                    <a:pt x="867410" y="1987550"/>
                  </a:cubicBezTo>
                  <a:cubicBezTo>
                    <a:pt x="868680" y="1988820"/>
                    <a:pt x="871220" y="1988820"/>
                    <a:pt x="873760" y="1987550"/>
                  </a:cubicBezTo>
                  <a:cubicBezTo>
                    <a:pt x="877570" y="1986280"/>
                    <a:pt x="880110" y="1986280"/>
                    <a:pt x="882650" y="1990090"/>
                  </a:cubicBezTo>
                  <a:cubicBezTo>
                    <a:pt x="883920" y="1991360"/>
                    <a:pt x="889000" y="1991360"/>
                    <a:pt x="891540" y="1991360"/>
                  </a:cubicBezTo>
                  <a:cubicBezTo>
                    <a:pt x="897890" y="1991360"/>
                    <a:pt x="905510" y="1990090"/>
                    <a:pt x="911860" y="1991360"/>
                  </a:cubicBezTo>
                  <a:cubicBezTo>
                    <a:pt x="923290" y="1992630"/>
                    <a:pt x="933450" y="1993900"/>
                    <a:pt x="944880" y="1996440"/>
                  </a:cubicBezTo>
                  <a:cubicBezTo>
                    <a:pt x="947420" y="1996440"/>
                    <a:pt x="949960" y="1997710"/>
                    <a:pt x="951230" y="1998980"/>
                  </a:cubicBezTo>
                  <a:cubicBezTo>
                    <a:pt x="953770" y="2005330"/>
                    <a:pt x="960120" y="2005330"/>
                    <a:pt x="963930" y="2006600"/>
                  </a:cubicBezTo>
                  <a:cubicBezTo>
                    <a:pt x="967740" y="2007870"/>
                    <a:pt x="972820" y="2009140"/>
                    <a:pt x="975360" y="2009140"/>
                  </a:cubicBezTo>
                  <a:cubicBezTo>
                    <a:pt x="976630" y="2007870"/>
                    <a:pt x="979170" y="2006600"/>
                    <a:pt x="981710" y="2004060"/>
                  </a:cubicBezTo>
                  <a:cubicBezTo>
                    <a:pt x="976630" y="2004060"/>
                    <a:pt x="974090" y="2005330"/>
                    <a:pt x="971550" y="2005330"/>
                  </a:cubicBezTo>
                  <a:cubicBezTo>
                    <a:pt x="976630" y="1998980"/>
                    <a:pt x="981710" y="1997710"/>
                    <a:pt x="988060" y="2001520"/>
                  </a:cubicBezTo>
                  <a:cubicBezTo>
                    <a:pt x="995680" y="2007870"/>
                    <a:pt x="1002030" y="2007870"/>
                    <a:pt x="1010920" y="2001520"/>
                  </a:cubicBezTo>
                  <a:lnTo>
                    <a:pt x="1018540" y="1997710"/>
                  </a:lnTo>
                  <a:lnTo>
                    <a:pt x="1018540" y="1991360"/>
                  </a:lnTo>
                  <a:cubicBezTo>
                    <a:pt x="1022350" y="1992630"/>
                    <a:pt x="1026160" y="1995170"/>
                    <a:pt x="1028700" y="1995170"/>
                  </a:cubicBezTo>
                  <a:cubicBezTo>
                    <a:pt x="1036320" y="1991360"/>
                    <a:pt x="1043940" y="1987550"/>
                    <a:pt x="1050290" y="1982470"/>
                  </a:cubicBezTo>
                  <a:cubicBezTo>
                    <a:pt x="1057910" y="1977390"/>
                    <a:pt x="1064260" y="1971040"/>
                    <a:pt x="1070610" y="1965960"/>
                  </a:cubicBezTo>
                  <a:cubicBezTo>
                    <a:pt x="1071880" y="1965960"/>
                    <a:pt x="1071880" y="1964690"/>
                    <a:pt x="1073150" y="1964690"/>
                  </a:cubicBezTo>
                  <a:cubicBezTo>
                    <a:pt x="1082040" y="1962150"/>
                    <a:pt x="1089660" y="1960880"/>
                    <a:pt x="1098550" y="1958340"/>
                  </a:cubicBezTo>
                  <a:cubicBezTo>
                    <a:pt x="1103630" y="1957070"/>
                    <a:pt x="1107440" y="1954530"/>
                    <a:pt x="1112520" y="1953260"/>
                  </a:cubicBezTo>
                  <a:cubicBezTo>
                    <a:pt x="1116330" y="1951990"/>
                    <a:pt x="1118870" y="1951990"/>
                    <a:pt x="1122680" y="1950720"/>
                  </a:cubicBezTo>
                  <a:lnTo>
                    <a:pt x="1135380" y="1950720"/>
                  </a:lnTo>
                  <a:cubicBezTo>
                    <a:pt x="1137920" y="1950720"/>
                    <a:pt x="1141730" y="1950720"/>
                    <a:pt x="1144270" y="1949450"/>
                  </a:cubicBezTo>
                  <a:cubicBezTo>
                    <a:pt x="1145540" y="1946910"/>
                    <a:pt x="1148080" y="1943100"/>
                    <a:pt x="1149350" y="1943100"/>
                  </a:cubicBezTo>
                  <a:cubicBezTo>
                    <a:pt x="1153160" y="1943100"/>
                    <a:pt x="1155700" y="1945640"/>
                    <a:pt x="1159510" y="1946910"/>
                  </a:cubicBezTo>
                  <a:cubicBezTo>
                    <a:pt x="1160780" y="1946910"/>
                    <a:pt x="1160780" y="1948180"/>
                    <a:pt x="1160780" y="1949450"/>
                  </a:cubicBezTo>
                  <a:cubicBezTo>
                    <a:pt x="1165860" y="1954530"/>
                    <a:pt x="1169670" y="1960880"/>
                    <a:pt x="1174750" y="1965960"/>
                  </a:cubicBezTo>
                  <a:cubicBezTo>
                    <a:pt x="1181100" y="1972310"/>
                    <a:pt x="1187450" y="1972310"/>
                    <a:pt x="1191260" y="1968500"/>
                  </a:cubicBezTo>
                  <a:cubicBezTo>
                    <a:pt x="1197610" y="1963420"/>
                    <a:pt x="1202690" y="1959610"/>
                    <a:pt x="1211580" y="1962150"/>
                  </a:cubicBezTo>
                  <a:cubicBezTo>
                    <a:pt x="1212850" y="1962150"/>
                    <a:pt x="1215390" y="1963420"/>
                    <a:pt x="1216660" y="1962150"/>
                  </a:cubicBezTo>
                  <a:cubicBezTo>
                    <a:pt x="1223010" y="1959610"/>
                    <a:pt x="1230630" y="1957070"/>
                    <a:pt x="1236980" y="1953260"/>
                  </a:cubicBezTo>
                  <a:cubicBezTo>
                    <a:pt x="1240790" y="1951990"/>
                    <a:pt x="1245870" y="1951990"/>
                    <a:pt x="1247140" y="1949450"/>
                  </a:cubicBezTo>
                  <a:cubicBezTo>
                    <a:pt x="1250950" y="1941830"/>
                    <a:pt x="1257300" y="1938020"/>
                    <a:pt x="1263650" y="1932940"/>
                  </a:cubicBezTo>
                  <a:cubicBezTo>
                    <a:pt x="1267460" y="1929130"/>
                    <a:pt x="1271270" y="1924050"/>
                    <a:pt x="1275080" y="1922780"/>
                  </a:cubicBezTo>
                  <a:cubicBezTo>
                    <a:pt x="1283970" y="1920240"/>
                    <a:pt x="1290320" y="1912620"/>
                    <a:pt x="1297940" y="1907540"/>
                  </a:cubicBezTo>
                  <a:cubicBezTo>
                    <a:pt x="1304290" y="1903730"/>
                    <a:pt x="1308100" y="1896110"/>
                    <a:pt x="1314450" y="1894840"/>
                  </a:cubicBezTo>
                  <a:cubicBezTo>
                    <a:pt x="1324610" y="1892300"/>
                    <a:pt x="1332230" y="1885950"/>
                    <a:pt x="1341120" y="1879600"/>
                  </a:cubicBezTo>
                  <a:cubicBezTo>
                    <a:pt x="1346200" y="1875790"/>
                    <a:pt x="1352550" y="1873250"/>
                    <a:pt x="1358900" y="1874520"/>
                  </a:cubicBezTo>
                  <a:cubicBezTo>
                    <a:pt x="1362710" y="1875790"/>
                    <a:pt x="1367790" y="1874520"/>
                    <a:pt x="1370330" y="1873250"/>
                  </a:cubicBezTo>
                  <a:cubicBezTo>
                    <a:pt x="1375410" y="1870710"/>
                    <a:pt x="1380490" y="1866900"/>
                    <a:pt x="1385570" y="1864360"/>
                  </a:cubicBezTo>
                  <a:cubicBezTo>
                    <a:pt x="1389380" y="1861820"/>
                    <a:pt x="1393190" y="1859280"/>
                    <a:pt x="1397000" y="1859280"/>
                  </a:cubicBezTo>
                  <a:cubicBezTo>
                    <a:pt x="1409700" y="1858010"/>
                    <a:pt x="1419860" y="1855470"/>
                    <a:pt x="1426210" y="1842770"/>
                  </a:cubicBezTo>
                  <a:cubicBezTo>
                    <a:pt x="1428750" y="1837690"/>
                    <a:pt x="1441450" y="1831340"/>
                    <a:pt x="1446530" y="1833880"/>
                  </a:cubicBezTo>
                  <a:cubicBezTo>
                    <a:pt x="1455420" y="1837690"/>
                    <a:pt x="1461770" y="1835150"/>
                    <a:pt x="1466850" y="1827530"/>
                  </a:cubicBezTo>
                  <a:cubicBezTo>
                    <a:pt x="1470660" y="1823720"/>
                    <a:pt x="1475740" y="1824990"/>
                    <a:pt x="1479550" y="1827530"/>
                  </a:cubicBezTo>
                  <a:cubicBezTo>
                    <a:pt x="1482090" y="1830070"/>
                    <a:pt x="1484630" y="1831340"/>
                    <a:pt x="1487170" y="1831340"/>
                  </a:cubicBezTo>
                  <a:cubicBezTo>
                    <a:pt x="1496060" y="1832610"/>
                    <a:pt x="1506220" y="1831340"/>
                    <a:pt x="1515110" y="1832610"/>
                  </a:cubicBezTo>
                  <a:cubicBezTo>
                    <a:pt x="1522730" y="1833880"/>
                    <a:pt x="1530350" y="1831340"/>
                    <a:pt x="1535430" y="1826260"/>
                  </a:cubicBezTo>
                  <a:cubicBezTo>
                    <a:pt x="1540510" y="1821180"/>
                    <a:pt x="1544320" y="1821180"/>
                    <a:pt x="1551940" y="1823720"/>
                  </a:cubicBezTo>
                  <a:cubicBezTo>
                    <a:pt x="1558290" y="1826260"/>
                    <a:pt x="1563370" y="1832610"/>
                    <a:pt x="1572260" y="1831340"/>
                  </a:cubicBezTo>
                  <a:cubicBezTo>
                    <a:pt x="1579880" y="1830070"/>
                    <a:pt x="1588770" y="1833880"/>
                    <a:pt x="1597660" y="1830070"/>
                  </a:cubicBezTo>
                  <a:lnTo>
                    <a:pt x="1602740" y="1830070"/>
                  </a:lnTo>
                  <a:cubicBezTo>
                    <a:pt x="1610360" y="1832610"/>
                    <a:pt x="1617980" y="1833880"/>
                    <a:pt x="1624330" y="1840230"/>
                  </a:cubicBezTo>
                  <a:cubicBezTo>
                    <a:pt x="1631950" y="1846580"/>
                    <a:pt x="1633220" y="1799590"/>
                    <a:pt x="1640840" y="1804670"/>
                  </a:cubicBezTo>
                  <a:cubicBezTo>
                    <a:pt x="1652270" y="1812290"/>
                    <a:pt x="1649730" y="1804670"/>
                    <a:pt x="1661160" y="1811020"/>
                  </a:cubicBezTo>
                  <a:cubicBezTo>
                    <a:pt x="1670050" y="1814830"/>
                    <a:pt x="1666240" y="1800860"/>
                    <a:pt x="1676400" y="1803400"/>
                  </a:cubicBezTo>
                  <a:cubicBezTo>
                    <a:pt x="1677670" y="1803400"/>
                    <a:pt x="1692910" y="1813560"/>
                    <a:pt x="1692910" y="1812290"/>
                  </a:cubicBezTo>
                  <a:cubicBezTo>
                    <a:pt x="1699260" y="1808480"/>
                    <a:pt x="1705610" y="1770380"/>
                    <a:pt x="1711960" y="1771650"/>
                  </a:cubicBezTo>
                  <a:cubicBezTo>
                    <a:pt x="1724660" y="1775460"/>
                    <a:pt x="1736090" y="1772920"/>
                    <a:pt x="1747520" y="1767840"/>
                  </a:cubicBezTo>
                  <a:cubicBezTo>
                    <a:pt x="1753870" y="1765300"/>
                    <a:pt x="1764030" y="1756410"/>
                    <a:pt x="1769110" y="1760220"/>
                  </a:cubicBezTo>
                  <a:cubicBezTo>
                    <a:pt x="1778000" y="1766570"/>
                    <a:pt x="1786890" y="1769110"/>
                    <a:pt x="1797050" y="1770380"/>
                  </a:cubicBezTo>
                  <a:cubicBezTo>
                    <a:pt x="1798320" y="1770380"/>
                    <a:pt x="1799590" y="1771650"/>
                    <a:pt x="1800860" y="1772920"/>
                  </a:cubicBezTo>
                  <a:cubicBezTo>
                    <a:pt x="1804670" y="1778000"/>
                    <a:pt x="1822450" y="1764030"/>
                    <a:pt x="1826260" y="1769110"/>
                  </a:cubicBezTo>
                  <a:cubicBezTo>
                    <a:pt x="1831340" y="1776730"/>
                    <a:pt x="1836420" y="1784350"/>
                    <a:pt x="1841500" y="1790700"/>
                  </a:cubicBezTo>
                  <a:cubicBezTo>
                    <a:pt x="1844040" y="1793240"/>
                    <a:pt x="1847850" y="1794510"/>
                    <a:pt x="1849120" y="1797050"/>
                  </a:cubicBezTo>
                  <a:cubicBezTo>
                    <a:pt x="1850390" y="1803400"/>
                    <a:pt x="1852930" y="1805940"/>
                    <a:pt x="1859280" y="1805940"/>
                  </a:cubicBezTo>
                  <a:cubicBezTo>
                    <a:pt x="1863090" y="1805940"/>
                    <a:pt x="1866900" y="1807210"/>
                    <a:pt x="1869440" y="1809750"/>
                  </a:cubicBezTo>
                  <a:cubicBezTo>
                    <a:pt x="1875790" y="1813560"/>
                    <a:pt x="1880870" y="1817370"/>
                    <a:pt x="1885950" y="1821180"/>
                  </a:cubicBezTo>
                  <a:cubicBezTo>
                    <a:pt x="1892300" y="1824990"/>
                    <a:pt x="1898650" y="1828800"/>
                    <a:pt x="1901190" y="1835150"/>
                  </a:cubicBezTo>
                  <a:cubicBezTo>
                    <a:pt x="1902460" y="1837690"/>
                    <a:pt x="1903730" y="1838960"/>
                    <a:pt x="1905000" y="1840230"/>
                  </a:cubicBezTo>
                  <a:cubicBezTo>
                    <a:pt x="1910080" y="1845310"/>
                    <a:pt x="1915160" y="1849120"/>
                    <a:pt x="1920240" y="1854200"/>
                  </a:cubicBezTo>
                  <a:cubicBezTo>
                    <a:pt x="1927860" y="1860550"/>
                    <a:pt x="1934210" y="1868170"/>
                    <a:pt x="1941830" y="1874520"/>
                  </a:cubicBezTo>
                  <a:cubicBezTo>
                    <a:pt x="1944370" y="1875790"/>
                    <a:pt x="1946910" y="1878330"/>
                    <a:pt x="1949450" y="1879600"/>
                  </a:cubicBezTo>
                  <a:cubicBezTo>
                    <a:pt x="1954530" y="1882140"/>
                    <a:pt x="1959610" y="1884680"/>
                    <a:pt x="1963420" y="1888490"/>
                  </a:cubicBezTo>
                  <a:cubicBezTo>
                    <a:pt x="1967230" y="1892300"/>
                    <a:pt x="1985010" y="1869440"/>
                    <a:pt x="1987550" y="1874520"/>
                  </a:cubicBezTo>
                  <a:cubicBezTo>
                    <a:pt x="1987550" y="1875790"/>
                    <a:pt x="1988820" y="1875790"/>
                    <a:pt x="1990090" y="1875790"/>
                  </a:cubicBezTo>
                  <a:cubicBezTo>
                    <a:pt x="1997710" y="1882140"/>
                    <a:pt x="2005330" y="1879600"/>
                    <a:pt x="2012950" y="1877060"/>
                  </a:cubicBezTo>
                  <a:cubicBezTo>
                    <a:pt x="2015490" y="1875790"/>
                    <a:pt x="2018030" y="1874520"/>
                    <a:pt x="2019300" y="1875790"/>
                  </a:cubicBezTo>
                  <a:cubicBezTo>
                    <a:pt x="2028190" y="1879600"/>
                    <a:pt x="2034540" y="1888490"/>
                    <a:pt x="2045970" y="1889760"/>
                  </a:cubicBezTo>
                  <a:cubicBezTo>
                    <a:pt x="2045970" y="1889760"/>
                    <a:pt x="2047240" y="1889760"/>
                    <a:pt x="2047240" y="1891030"/>
                  </a:cubicBezTo>
                  <a:cubicBezTo>
                    <a:pt x="2049780" y="1898650"/>
                    <a:pt x="2057400" y="1898650"/>
                    <a:pt x="2063750" y="1899920"/>
                  </a:cubicBezTo>
                  <a:cubicBezTo>
                    <a:pt x="2067560" y="1899920"/>
                    <a:pt x="2071370" y="1901190"/>
                    <a:pt x="2073910" y="1902460"/>
                  </a:cubicBezTo>
                  <a:cubicBezTo>
                    <a:pt x="2081530" y="1906270"/>
                    <a:pt x="2089150" y="1911350"/>
                    <a:pt x="2098040" y="1913890"/>
                  </a:cubicBezTo>
                  <a:cubicBezTo>
                    <a:pt x="2109470" y="1917700"/>
                    <a:pt x="2120900" y="1920240"/>
                    <a:pt x="2129790" y="1926590"/>
                  </a:cubicBezTo>
                  <a:cubicBezTo>
                    <a:pt x="2131060" y="1926590"/>
                    <a:pt x="2132330" y="1926590"/>
                    <a:pt x="2132330" y="1927860"/>
                  </a:cubicBezTo>
                  <a:cubicBezTo>
                    <a:pt x="2136140" y="1930400"/>
                    <a:pt x="2142490" y="1931670"/>
                    <a:pt x="2145030" y="1935480"/>
                  </a:cubicBezTo>
                  <a:cubicBezTo>
                    <a:pt x="2148840" y="1943100"/>
                    <a:pt x="2159000" y="1941830"/>
                    <a:pt x="2164080" y="1948180"/>
                  </a:cubicBezTo>
                  <a:lnTo>
                    <a:pt x="2165350" y="1948180"/>
                  </a:lnTo>
                  <a:cubicBezTo>
                    <a:pt x="2170430" y="1948180"/>
                    <a:pt x="2175510" y="1949450"/>
                    <a:pt x="2181860" y="1949450"/>
                  </a:cubicBezTo>
                  <a:cubicBezTo>
                    <a:pt x="2184400" y="1948180"/>
                    <a:pt x="2188210" y="1945640"/>
                    <a:pt x="2190750" y="1945640"/>
                  </a:cubicBezTo>
                  <a:cubicBezTo>
                    <a:pt x="2202180" y="1949450"/>
                    <a:pt x="2213610" y="1949450"/>
                    <a:pt x="2221230" y="1939290"/>
                  </a:cubicBezTo>
                  <a:cubicBezTo>
                    <a:pt x="2222500" y="1938020"/>
                    <a:pt x="2225040" y="1938020"/>
                    <a:pt x="2227580" y="1938020"/>
                  </a:cubicBezTo>
                  <a:lnTo>
                    <a:pt x="2237740" y="1938020"/>
                  </a:lnTo>
                  <a:cubicBezTo>
                    <a:pt x="2249170" y="1935480"/>
                    <a:pt x="2259330" y="1932940"/>
                    <a:pt x="2270760" y="1931670"/>
                  </a:cubicBezTo>
                  <a:cubicBezTo>
                    <a:pt x="2275840" y="1930400"/>
                    <a:pt x="2282190" y="1932940"/>
                    <a:pt x="2287270" y="1934210"/>
                  </a:cubicBezTo>
                  <a:cubicBezTo>
                    <a:pt x="2292350" y="1935480"/>
                    <a:pt x="2297430" y="1935480"/>
                    <a:pt x="2302510" y="1935480"/>
                  </a:cubicBezTo>
                  <a:cubicBezTo>
                    <a:pt x="2308860" y="1935480"/>
                    <a:pt x="2313940" y="1932940"/>
                    <a:pt x="2320290" y="1932940"/>
                  </a:cubicBezTo>
                  <a:cubicBezTo>
                    <a:pt x="2325370" y="1931670"/>
                    <a:pt x="2331720" y="1931670"/>
                    <a:pt x="2336800" y="1930400"/>
                  </a:cubicBezTo>
                  <a:cubicBezTo>
                    <a:pt x="2348230" y="1927860"/>
                    <a:pt x="2358390" y="1925320"/>
                    <a:pt x="2369820" y="1924050"/>
                  </a:cubicBezTo>
                  <a:cubicBezTo>
                    <a:pt x="2377440" y="1880870"/>
                    <a:pt x="2376170" y="1830070"/>
                    <a:pt x="2376170" y="1778000"/>
                  </a:cubicBezTo>
                  <a:close/>
                </a:path>
              </a:pathLst>
            </a:custGeom>
            <a:blipFill>
              <a:blip r:embed="rId2"/>
              <a:stretch>
                <a:fillRect l="-13340" r="-13340"/>
              </a:stretch>
            </a:blipFill>
          </p:spPr>
          <p:txBody>
            <a:bodyPr/>
            <a:lstStyle/>
            <a:p>
              <a:endParaRPr lang="en-GB"/>
            </a:p>
          </p:txBody>
        </p:sp>
      </p:grpSp>
      <p:sp>
        <p:nvSpPr>
          <p:cNvPr id="5" name="TextBox 5"/>
          <p:cNvSpPr txBox="1"/>
          <p:nvPr/>
        </p:nvSpPr>
        <p:spPr>
          <a:xfrm>
            <a:off x="721863" y="687515"/>
            <a:ext cx="15590520" cy="749046"/>
          </a:xfrm>
          <a:prstGeom prst="rect">
            <a:avLst/>
          </a:prstGeom>
        </p:spPr>
        <p:txBody>
          <a:bodyPr lIns="0" tIns="0" rIns="0" bIns="0" rtlCol="0" anchor="t">
            <a:spAutoFit/>
          </a:bodyPr>
          <a:lstStyle/>
          <a:p>
            <a:pPr algn="l">
              <a:lnSpc>
                <a:spcPts val="5831"/>
              </a:lnSpc>
            </a:pPr>
            <a:r>
              <a:rPr lang="en-US" sz="5399">
                <a:solidFill>
                  <a:srgbClr val="000000"/>
                </a:solidFill>
                <a:latin typeface="One Little Font"/>
              </a:rPr>
              <a:t>Developing comprehension</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DF5DF"/>
        </a:solidFill>
        <a:effectLst/>
      </p:bgPr>
    </p:bg>
    <p:spTree>
      <p:nvGrpSpPr>
        <p:cNvPr id="1" name=""/>
        <p:cNvGrpSpPr/>
        <p:nvPr/>
      </p:nvGrpSpPr>
      <p:grpSpPr>
        <a:xfrm>
          <a:off x="0" y="0"/>
          <a:ext cx="0" cy="0"/>
          <a:chOff x="0" y="0"/>
          <a:chExt cx="0" cy="0"/>
        </a:xfrm>
      </p:grpSpPr>
      <p:grpSp>
        <p:nvGrpSpPr>
          <p:cNvPr id="2" name="Group 2"/>
          <p:cNvGrpSpPr>
            <a:grpSpLocks noChangeAspect="1"/>
          </p:cNvGrpSpPr>
          <p:nvPr/>
        </p:nvGrpSpPr>
        <p:grpSpPr>
          <a:xfrm>
            <a:off x="10718855" y="5702791"/>
            <a:ext cx="6883900" cy="3872581"/>
            <a:chOff x="0" y="0"/>
            <a:chExt cx="11287761" cy="6350000"/>
          </a:xfrm>
        </p:grpSpPr>
        <p:sp>
          <p:nvSpPr>
            <p:cNvPr id="3" name="Freeform 3"/>
            <p:cNvSpPr/>
            <p:nvPr/>
          </p:nvSpPr>
          <p:spPr>
            <a:xfrm>
              <a:off x="0" y="0"/>
              <a:ext cx="11287761" cy="6350000"/>
            </a:xfrm>
            <a:custGeom>
              <a:avLst/>
              <a:gdLst/>
              <a:ahLst/>
              <a:cxnLst/>
              <a:rect l="l" t="t" r="r" b="b"/>
              <a:pathLst>
                <a:path w="11287761" h="6350000">
                  <a:moveTo>
                    <a:pt x="0" y="5824220"/>
                  </a:moveTo>
                  <a:lnTo>
                    <a:pt x="0" y="525780"/>
                  </a:lnTo>
                  <a:cubicBezTo>
                    <a:pt x="0" y="234950"/>
                    <a:pt x="234950" y="0"/>
                    <a:pt x="525780" y="0"/>
                  </a:cubicBezTo>
                  <a:lnTo>
                    <a:pt x="10761980" y="0"/>
                  </a:lnTo>
                  <a:cubicBezTo>
                    <a:pt x="11052811" y="0"/>
                    <a:pt x="11287761" y="234950"/>
                    <a:pt x="11287761" y="525780"/>
                  </a:cubicBezTo>
                  <a:lnTo>
                    <a:pt x="11287761" y="5822950"/>
                  </a:lnTo>
                  <a:cubicBezTo>
                    <a:pt x="11287761" y="6113780"/>
                    <a:pt x="11052811" y="6348730"/>
                    <a:pt x="10761980" y="6348730"/>
                  </a:cubicBezTo>
                  <a:lnTo>
                    <a:pt x="525780" y="6348730"/>
                  </a:lnTo>
                  <a:cubicBezTo>
                    <a:pt x="236220" y="6350000"/>
                    <a:pt x="0" y="6115050"/>
                    <a:pt x="0" y="5824220"/>
                  </a:cubicBezTo>
                  <a:cubicBezTo>
                    <a:pt x="0" y="5824220"/>
                    <a:pt x="0" y="5824220"/>
                    <a:pt x="0" y="5824220"/>
                  </a:cubicBezTo>
                  <a:close/>
                </a:path>
              </a:pathLst>
            </a:custGeom>
            <a:blipFill>
              <a:blip r:embed="rId2"/>
              <a:stretch>
                <a:fillRect t="-116" b="-116"/>
              </a:stretch>
            </a:blipFill>
          </p:spPr>
          <p:txBody>
            <a:bodyPr/>
            <a:lstStyle/>
            <a:p>
              <a:endParaRPr lang="en-GB"/>
            </a:p>
          </p:txBody>
        </p:sp>
      </p:grpSp>
      <p:grpSp>
        <p:nvGrpSpPr>
          <p:cNvPr id="4" name="Group 4"/>
          <p:cNvGrpSpPr>
            <a:grpSpLocks noChangeAspect="1"/>
          </p:cNvGrpSpPr>
          <p:nvPr/>
        </p:nvGrpSpPr>
        <p:grpSpPr>
          <a:xfrm>
            <a:off x="14105950" y="1028700"/>
            <a:ext cx="3497580" cy="5246370"/>
            <a:chOff x="0" y="0"/>
            <a:chExt cx="6350000" cy="9525000"/>
          </a:xfrm>
        </p:grpSpPr>
        <p:sp>
          <p:nvSpPr>
            <p:cNvPr id="5" name="Freeform 5"/>
            <p:cNvSpPr/>
            <p:nvPr/>
          </p:nvSpPr>
          <p:spPr>
            <a:xfrm>
              <a:off x="0" y="0"/>
              <a:ext cx="6350000" cy="9525000"/>
            </a:xfrm>
            <a:custGeom>
              <a:avLst/>
              <a:gdLst/>
              <a:ahLst/>
              <a:cxnLst/>
              <a:rect l="l" t="t" r="r" b="b"/>
              <a:pathLst>
                <a:path w="6350000" h="9525000">
                  <a:moveTo>
                    <a:pt x="0" y="9042400"/>
                  </a:moveTo>
                  <a:lnTo>
                    <a:pt x="0" y="482600"/>
                  </a:lnTo>
                  <a:cubicBezTo>
                    <a:pt x="0" y="215900"/>
                    <a:pt x="215900" y="0"/>
                    <a:pt x="482600" y="0"/>
                  </a:cubicBezTo>
                  <a:lnTo>
                    <a:pt x="5867400" y="0"/>
                  </a:lnTo>
                  <a:cubicBezTo>
                    <a:pt x="6134100" y="0"/>
                    <a:pt x="6350000" y="217170"/>
                    <a:pt x="6350000" y="482600"/>
                  </a:cubicBezTo>
                  <a:lnTo>
                    <a:pt x="6350000" y="9042400"/>
                  </a:lnTo>
                  <a:cubicBezTo>
                    <a:pt x="6350000" y="9309100"/>
                    <a:pt x="6134100" y="9525000"/>
                    <a:pt x="5867400" y="9525000"/>
                  </a:cubicBezTo>
                  <a:lnTo>
                    <a:pt x="482600" y="9525000"/>
                  </a:lnTo>
                  <a:cubicBezTo>
                    <a:pt x="217170" y="9525000"/>
                    <a:pt x="0" y="9309100"/>
                    <a:pt x="0" y="9042400"/>
                  </a:cubicBezTo>
                  <a:close/>
                </a:path>
              </a:pathLst>
            </a:custGeom>
            <a:blipFill>
              <a:blip r:embed="rId3"/>
              <a:stretch>
                <a:fillRect t="-31" b="-31"/>
              </a:stretch>
            </a:blipFill>
          </p:spPr>
          <p:txBody>
            <a:bodyPr/>
            <a:lstStyle/>
            <a:p>
              <a:endParaRPr lang="en-GB"/>
            </a:p>
          </p:txBody>
        </p:sp>
      </p:grpSp>
      <p:sp>
        <p:nvSpPr>
          <p:cNvPr id="6" name="Freeform 6"/>
          <p:cNvSpPr/>
          <p:nvPr/>
        </p:nvSpPr>
        <p:spPr>
          <a:xfrm>
            <a:off x="12219627" y="1028700"/>
            <a:ext cx="1615059" cy="4114800"/>
          </a:xfrm>
          <a:custGeom>
            <a:avLst/>
            <a:gdLst/>
            <a:ahLst/>
            <a:cxnLst/>
            <a:rect l="l" t="t" r="r" b="b"/>
            <a:pathLst>
              <a:path w="1615059" h="4114800">
                <a:moveTo>
                  <a:pt x="0" y="0"/>
                </a:moveTo>
                <a:lnTo>
                  <a:pt x="1615059" y="0"/>
                </a:lnTo>
                <a:lnTo>
                  <a:pt x="1615059"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8186271" y="6975963"/>
            <a:ext cx="3089937" cy="2599409"/>
          </a:xfrm>
          <a:custGeom>
            <a:avLst/>
            <a:gdLst/>
            <a:ahLst/>
            <a:cxnLst/>
            <a:rect l="l" t="t" r="r" b="b"/>
            <a:pathLst>
              <a:path w="3089937" h="2599409">
                <a:moveTo>
                  <a:pt x="0" y="0"/>
                </a:moveTo>
                <a:lnTo>
                  <a:pt x="3089937" y="0"/>
                </a:lnTo>
                <a:lnTo>
                  <a:pt x="3089937" y="2599409"/>
                </a:lnTo>
                <a:lnTo>
                  <a:pt x="0" y="259940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8" name="TextBox 8"/>
          <p:cNvSpPr txBox="1"/>
          <p:nvPr/>
        </p:nvSpPr>
        <p:spPr>
          <a:xfrm>
            <a:off x="599970" y="607706"/>
            <a:ext cx="15590520" cy="662178"/>
          </a:xfrm>
          <a:prstGeom prst="rect">
            <a:avLst/>
          </a:prstGeom>
        </p:spPr>
        <p:txBody>
          <a:bodyPr lIns="0" tIns="0" rIns="0" bIns="0" rtlCol="0" anchor="t">
            <a:spAutoFit/>
          </a:bodyPr>
          <a:lstStyle/>
          <a:p>
            <a:pPr algn="l">
              <a:lnSpc>
                <a:spcPts val="5075"/>
              </a:lnSpc>
            </a:pPr>
            <a:r>
              <a:rPr lang="en-US" sz="4699">
                <a:solidFill>
                  <a:srgbClr val="000000"/>
                </a:solidFill>
                <a:latin typeface="One Little Font"/>
              </a:rPr>
              <a:t>Helping your child on the reading journey…</a:t>
            </a:r>
          </a:p>
        </p:txBody>
      </p:sp>
      <p:sp>
        <p:nvSpPr>
          <p:cNvPr id="9" name="TextBox 9"/>
          <p:cNvSpPr txBox="1"/>
          <p:nvPr/>
        </p:nvSpPr>
        <p:spPr>
          <a:xfrm>
            <a:off x="338065" y="1757918"/>
            <a:ext cx="11256031" cy="3506724"/>
          </a:xfrm>
          <a:prstGeom prst="rect">
            <a:avLst/>
          </a:prstGeom>
        </p:spPr>
        <p:txBody>
          <a:bodyPr lIns="0" tIns="0" rIns="0" bIns="0" rtlCol="0" anchor="t">
            <a:spAutoFit/>
          </a:bodyPr>
          <a:lstStyle/>
          <a:p>
            <a:pPr marL="922968" lvl="1" indent="-461484" algn="l">
              <a:lnSpc>
                <a:spcPts val="5507"/>
              </a:lnSpc>
              <a:buFont typeface="Arial"/>
              <a:buChar char="•"/>
            </a:pPr>
            <a:r>
              <a:rPr lang="en-US" sz="5099">
                <a:solidFill>
                  <a:srgbClr val="000000"/>
                </a:solidFill>
                <a:latin typeface="KG Primary Penmanship"/>
              </a:rPr>
              <a:t>Praise and encourage them all the time</a:t>
            </a:r>
          </a:p>
          <a:p>
            <a:pPr marL="922968" lvl="1" indent="-461484" algn="l">
              <a:lnSpc>
                <a:spcPts val="5507"/>
              </a:lnSpc>
              <a:buFont typeface="Arial"/>
              <a:buChar char="•"/>
            </a:pPr>
            <a:r>
              <a:rPr lang="en-US" sz="5099">
                <a:solidFill>
                  <a:srgbClr val="000000"/>
                </a:solidFill>
                <a:latin typeface="KG Primary Penmanship"/>
              </a:rPr>
              <a:t>Be enthusiastic about reading</a:t>
            </a:r>
          </a:p>
          <a:p>
            <a:pPr marL="922968" lvl="1" indent="-461484" algn="l">
              <a:lnSpc>
                <a:spcPts val="5507"/>
              </a:lnSpc>
              <a:buFont typeface="Arial"/>
              <a:buChar char="•"/>
            </a:pPr>
            <a:r>
              <a:rPr lang="en-US" sz="5099">
                <a:solidFill>
                  <a:srgbClr val="000000"/>
                </a:solidFill>
                <a:latin typeface="KG Primary Penmanship"/>
              </a:rPr>
              <a:t>Read with your child </a:t>
            </a:r>
          </a:p>
          <a:p>
            <a:pPr marL="922968" lvl="1" indent="-461484" algn="l">
              <a:lnSpc>
                <a:spcPts val="5507"/>
              </a:lnSpc>
              <a:buFont typeface="Arial"/>
              <a:buChar char="•"/>
            </a:pPr>
            <a:r>
              <a:rPr lang="en-US" sz="5099">
                <a:solidFill>
                  <a:srgbClr val="000000"/>
                </a:solidFill>
                <a:latin typeface="KG Primary Penmanship"/>
              </a:rPr>
              <a:t>Read to your child</a:t>
            </a:r>
          </a:p>
          <a:p>
            <a:pPr marL="922968" lvl="1" indent="-461484" algn="l">
              <a:lnSpc>
                <a:spcPts val="5507"/>
              </a:lnSpc>
              <a:buFont typeface="Arial"/>
              <a:buChar char="•"/>
            </a:pPr>
            <a:r>
              <a:rPr lang="en-US" sz="5099">
                <a:solidFill>
                  <a:srgbClr val="000000"/>
                </a:solidFill>
                <a:latin typeface="KG Primary Penmanship"/>
              </a:rPr>
              <a:t>Set an example by reading yourself</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AC9F12D15092D48B90315F7D2341692" ma:contentTypeVersion="19" ma:contentTypeDescription="Create a new document." ma:contentTypeScope="" ma:versionID="07e0a54f03d78ecb53f33a4e172667af">
  <xsd:schema xmlns:xsd="http://www.w3.org/2001/XMLSchema" xmlns:xs="http://www.w3.org/2001/XMLSchema" xmlns:p="http://schemas.microsoft.com/office/2006/metadata/properties" xmlns:ns2="01834c66-9a36-4070-935e-aaed10784537" xmlns:ns3="4119fd80-9d16-4de6-8493-99609381fa1e" targetNamespace="http://schemas.microsoft.com/office/2006/metadata/properties" ma:root="true" ma:fieldsID="59d886c0b49a2fbe7c06d95bee3ebabf" ns2:_="" ns3:_="">
    <xsd:import namespace="01834c66-9a36-4070-935e-aaed10784537"/>
    <xsd:import namespace="4119fd80-9d16-4de6-8493-99609381fa1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834c66-9a36-4070-935e-aaed10784537"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c5a5b6d-ef8e-476e-9c9a-2abeb800c6dd}" ma:internalName="TaxCatchAll" ma:showField="CatchAllData" ma:web="01834c66-9a36-4070-935e-aaed10784537">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119fd80-9d16-4de6-8493-99609381fa1e"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90d2865-afbb-45e1-bc9d-52d8a925d6b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01834c66-9a36-4070-935e-aaed10784537" xsi:nil="true"/>
    <lcf76f155ced4ddcb4097134ff3c332f xmlns="4119fd80-9d16-4de6-8493-99609381fa1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D57469C-1942-4B0F-8E88-87E834560E2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834c66-9a36-4070-935e-aaed10784537"/>
    <ds:schemaRef ds:uri="4119fd80-9d16-4de6-8493-99609381fa1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41B5DD0-ABF6-4571-9CF0-89FA4984FC4E}">
  <ds:schemaRefs>
    <ds:schemaRef ds:uri="http://schemas.microsoft.com/sharepoint/v3/contenttype/forms"/>
  </ds:schemaRefs>
</ds:datastoreItem>
</file>

<file path=customXml/itemProps3.xml><?xml version="1.0" encoding="utf-8"?>
<ds:datastoreItem xmlns:ds="http://schemas.openxmlformats.org/officeDocument/2006/customXml" ds:itemID="{C72DEACA-C380-472F-B769-7AE92C8AB8BA}">
  <ds:schemaRefs>
    <ds:schemaRef ds:uri="http://schemas.microsoft.com/office/infopath/2007/PartnerControls"/>
    <ds:schemaRef ds:uri="01834c66-9a36-4070-935e-aaed10784537"/>
    <ds:schemaRef ds:uri="http://www.w3.org/XML/1998/namespace"/>
    <ds:schemaRef ds:uri="http://schemas.microsoft.com/office/2006/documentManagement/types"/>
    <ds:schemaRef ds:uri="http://purl.org/dc/terms/"/>
    <ds:schemaRef ds:uri="http://schemas.openxmlformats.org/package/2006/metadata/core-properties"/>
    <ds:schemaRef ds:uri="http://purl.org/dc/elements/1.1/"/>
    <ds:schemaRef ds:uri="http://schemas.microsoft.com/office/2006/metadata/properties"/>
    <ds:schemaRef ds:uri="4119fd80-9d16-4de6-8493-99609381fa1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401</TotalTime>
  <Words>1843</Words>
  <Application>Microsoft Office PowerPoint</Application>
  <PresentationFormat>Custom</PresentationFormat>
  <Paragraphs>295</Paragraphs>
  <Slides>29</Slides>
  <Notes>6</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29</vt:i4>
      </vt:variant>
    </vt:vector>
  </HeadingPairs>
  <TitlesOfParts>
    <vt:vector size="38" baseType="lpstr">
      <vt:lpstr>KG Primary Penmanship</vt:lpstr>
      <vt:lpstr>Calibri</vt:lpstr>
      <vt:lpstr>Arial</vt:lpstr>
      <vt:lpstr>Roboto</vt:lpstr>
      <vt:lpstr>Grown</vt:lpstr>
      <vt:lpstr>One Little Font</vt:lpstr>
      <vt:lpstr>Vintage Rotter</vt:lpstr>
      <vt:lpstr>One Little Font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Reading Meeting 2023.pptx</dc:title>
  <dc:creator>Abi Killarney</dc:creator>
  <cp:lastModifiedBy>Vida Kyereh</cp:lastModifiedBy>
  <cp:revision>126</cp:revision>
  <dcterms:created xsi:type="dcterms:W3CDTF">2006-08-16T00:00:00Z</dcterms:created>
  <dcterms:modified xsi:type="dcterms:W3CDTF">2025-09-25T21:45:57Z</dcterms:modified>
  <dc:identifier>DAFt15J7gVA</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0x010100BAC9F12D15092D48B90315F7D2341692</vt:lpwstr>
  </property>
  <property fmtid="{D5CDD505-2E9C-101B-9397-08002B2CF9AE}" pid="3" name="MediaServiceImageTags">
    <vt:lpwstr/>
  </property>
</Properties>
</file>